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7" d="100"/>
          <a:sy n="77" d="100"/>
        </p:scale>
        <p:origin x="68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23D1F9-AFC4-45AC-8DDE-F46800DCDB33}" type="doc">
      <dgm:prSet loTypeId="urn:microsoft.com/office/officeart/2005/8/layout/orgChart1" loCatId="hierarchy" qsTypeId="urn:microsoft.com/office/officeart/2005/8/quickstyle/simple1" qsCatId="simple" csTypeId="urn:microsoft.com/office/officeart/2005/8/colors/accent2_3" csCatId="accent2" phldr="1"/>
      <dgm:spPr/>
      <dgm:t>
        <a:bodyPr/>
        <a:lstStyle/>
        <a:p>
          <a:endParaRPr lang="en-US"/>
        </a:p>
      </dgm:t>
    </dgm:pt>
    <dgm:pt modelId="{961F3468-BE8F-454D-86C5-156941C3C63D}">
      <dgm:prSet phldrT="[Text]"/>
      <dgm:spPr/>
      <dgm:t>
        <a:bodyPr/>
        <a:lstStyle/>
        <a:p>
          <a:r>
            <a:rPr lang="en-US" dirty="0"/>
            <a:t>HCM 3150</a:t>
          </a:r>
        </a:p>
      </dgm:t>
    </dgm:pt>
    <dgm:pt modelId="{B95B5AD8-20C4-4157-BF9F-A3ACC3B79DBE}" type="parTrans" cxnId="{DCEE518D-2A67-4FE3-89FC-69CF033030D6}">
      <dgm:prSet/>
      <dgm:spPr/>
      <dgm:t>
        <a:bodyPr/>
        <a:lstStyle/>
        <a:p>
          <a:endParaRPr lang="en-US"/>
        </a:p>
      </dgm:t>
    </dgm:pt>
    <dgm:pt modelId="{ABA85004-B15E-41CE-AA8C-4A0E5716D5C6}" type="sibTrans" cxnId="{DCEE518D-2A67-4FE3-89FC-69CF033030D6}">
      <dgm:prSet/>
      <dgm:spPr/>
      <dgm:t>
        <a:bodyPr/>
        <a:lstStyle/>
        <a:p>
          <a:endParaRPr lang="en-US"/>
        </a:p>
      </dgm:t>
    </dgm:pt>
    <dgm:pt modelId="{A0E542B5-42B7-4827-B88E-733814541E0D}">
      <dgm:prSet phldrT="[Text]"/>
      <dgm:spPr/>
      <dgm:t>
        <a:bodyPr/>
        <a:lstStyle/>
        <a:p>
          <a:r>
            <a:rPr lang="en-US" dirty="0"/>
            <a:t>Module 1</a:t>
          </a:r>
        </a:p>
        <a:p>
          <a:r>
            <a:rPr lang="en-US" dirty="0"/>
            <a:t>Introduction &amp; Healthcare Settings </a:t>
          </a:r>
        </a:p>
      </dgm:t>
    </dgm:pt>
    <dgm:pt modelId="{155F282E-3995-41E3-9D5F-B013BC8CA05E}" type="parTrans" cxnId="{1548C443-2EAA-4F96-A538-69FFDFD88BF0}">
      <dgm:prSet/>
      <dgm:spPr/>
      <dgm:t>
        <a:bodyPr/>
        <a:lstStyle/>
        <a:p>
          <a:endParaRPr lang="en-US"/>
        </a:p>
      </dgm:t>
    </dgm:pt>
    <dgm:pt modelId="{44EDFF9D-CA58-47B5-920A-77D3D8597F2C}" type="sibTrans" cxnId="{1548C443-2EAA-4F96-A538-69FFDFD88BF0}">
      <dgm:prSet/>
      <dgm:spPr/>
      <dgm:t>
        <a:bodyPr/>
        <a:lstStyle/>
        <a:p>
          <a:endParaRPr lang="en-US"/>
        </a:p>
      </dgm:t>
    </dgm:pt>
    <dgm:pt modelId="{4A05F38E-7C28-4653-89D9-B656DEE1C42C}">
      <dgm:prSet phldrT="[Text]"/>
      <dgm:spPr/>
      <dgm:t>
        <a:bodyPr/>
        <a:lstStyle/>
        <a:p>
          <a:r>
            <a:rPr lang="en-US" dirty="0"/>
            <a:t>Module 2</a:t>
          </a:r>
        </a:p>
        <a:p>
          <a:r>
            <a:rPr lang="en-US" dirty="0"/>
            <a:t>The People &amp; The Government</a:t>
          </a:r>
        </a:p>
      </dgm:t>
    </dgm:pt>
    <dgm:pt modelId="{3D530FE5-DE25-4C74-820E-D5ED60B42004}" type="parTrans" cxnId="{73F67C2E-1FE9-4A9A-B625-66CBBFBE0384}">
      <dgm:prSet/>
      <dgm:spPr/>
      <dgm:t>
        <a:bodyPr/>
        <a:lstStyle/>
        <a:p>
          <a:endParaRPr lang="en-US"/>
        </a:p>
      </dgm:t>
    </dgm:pt>
    <dgm:pt modelId="{470C774D-CC9C-427B-AC5B-C2DA49FCDBC7}" type="sibTrans" cxnId="{73F67C2E-1FE9-4A9A-B625-66CBBFBE0384}">
      <dgm:prSet/>
      <dgm:spPr/>
      <dgm:t>
        <a:bodyPr/>
        <a:lstStyle/>
        <a:p>
          <a:endParaRPr lang="en-US"/>
        </a:p>
      </dgm:t>
    </dgm:pt>
    <dgm:pt modelId="{C6E4E2DA-2223-4434-9497-0C2C12D0B4DF}">
      <dgm:prSet phldrT="[Text]"/>
      <dgm:spPr/>
      <dgm:t>
        <a:bodyPr/>
        <a:lstStyle/>
        <a:p>
          <a:r>
            <a:rPr lang="en-US" dirty="0"/>
            <a:t>Module 3</a:t>
          </a:r>
        </a:p>
        <a:p>
          <a:r>
            <a:rPr lang="en-US" dirty="0"/>
            <a:t>Financing Health Care &amp; System Performance </a:t>
          </a:r>
        </a:p>
      </dgm:t>
    </dgm:pt>
    <dgm:pt modelId="{976214B1-C63B-4B80-BC4F-3A6FD40FE3B5}" type="parTrans" cxnId="{FDC6D370-8983-4841-AD5C-5DE917A82219}">
      <dgm:prSet/>
      <dgm:spPr/>
      <dgm:t>
        <a:bodyPr/>
        <a:lstStyle/>
        <a:p>
          <a:endParaRPr lang="en-US"/>
        </a:p>
      </dgm:t>
    </dgm:pt>
    <dgm:pt modelId="{F5260B49-C8FF-42B7-91FA-97AF4263FA90}" type="sibTrans" cxnId="{FDC6D370-8983-4841-AD5C-5DE917A82219}">
      <dgm:prSet/>
      <dgm:spPr/>
      <dgm:t>
        <a:bodyPr/>
        <a:lstStyle/>
        <a:p>
          <a:endParaRPr lang="en-US"/>
        </a:p>
      </dgm:t>
    </dgm:pt>
    <dgm:pt modelId="{20748F14-6F53-4291-AF64-4F942D45AE7C}">
      <dgm:prSet phldrT="[Text]"/>
      <dgm:spPr/>
      <dgm:t>
        <a:bodyPr/>
        <a:lstStyle/>
        <a:p>
          <a:r>
            <a:rPr lang="en-US" dirty="0"/>
            <a:t>Completed a research paper on the cause, effect and changes that can be made for physician burn out.</a:t>
          </a:r>
        </a:p>
      </dgm:t>
    </dgm:pt>
    <dgm:pt modelId="{907D49A8-3BFF-4D65-8617-A3FBDB3CA5C2}" type="parTrans" cxnId="{1E391E6B-DE7D-423D-B2F5-0C2E4E43A27D}">
      <dgm:prSet/>
      <dgm:spPr/>
      <dgm:t>
        <a:bodyPr/>
        <a:lstStyle/>
        <a:p>
          <a:endParaRPr lang="en-US"/>
        </a:p>
      </dgm:t>
    </dgm:pt>
    <dgm:pt modelId="{1AC79E7C-1EBC-4BE9-B2D9-A0D637874915}" type="sibTrans" cxnId="{1E391E6B-DE7D-423D-B2F5-0C2E4E43A27D}">
      <dgm:prSet/>
      <dgm:spPr/>
      <dgm:t>
        <a:bodyPr/>
        <a:lstStyle/>
        <a:p>
          <a:endParaRPr lang="en-US"/>
        </a:p>
      </dgm:t>
    </dgm:pt>
    <dgm:pt modelId="{824EED77-FDFD-4F81-ADA1-0A4A263580EB}">
      <dgm:prSet phldrT="[Text]"/>
      <dgm:spPr/>
      <dgm:t>
        <a:bodyPr/>
        <a:lstStyle/>
        <a:p>
          <a:r>
            <a:rPr lang="en-US" dirty="0"/>
            <a:t>Completed mid-term exam.</a:t>
          </a:r>
        </a:p>
      </dgm:t>
    </dgm:pt>
    <dgm:pt modelId="{87E7D9DA-D641-4486-AEAA-A68937016B95}" type="parTrans" cxnId="{9C81440C-D50D-454C-872D-2B08ABBE3A5B}">
      <dgm:prSet/>
      <dgm:spPr/>
      <dgm:t>
        <a:bodyPr/>
        <a:lstStyle/>
        <a:p>
          <a:endParaRPr lang="en-US"/>
        </a:p>
      </dgm:t>
    </dgm:pt>
    <dgm:pt modelId="{102493F7-00BB-42B1-A85D-BA7478FD0758}" type="sibTrans" cxnId="{9C81440C-D50D-454C-872D-2B08ABBE3A5B}">
      <dgm:prSet/>
      <dgm:spPr/>
      <dgm:t>
        <a:bodyPr/>
        <a:lstStyle/>
        <a:p>
          <a:endParaRPr lang="en-US"/>
        </a:p>
      </dgm:t>
    </dgm:pt>
    <dgm:pt modelId="{92FF6ABA-5F20-4FCE-A6FA-EDBE47FB7846}">
      <dgm:prSet phldrT="[Text]"/>
      <dgm:spPr/>
      <dgm:t>
        <a:bodyPr/>
        <a:lstStyle/>
        <a:p>
          <a:r>
            <a:rPr lang="en-US" dirty="0"/>
            <a:t>Read about how Medicare and Medicaid were large shifts in the U.S. Health system. </a:t>
          </a:r>
        </a:p>
      </dgm:t>
    </dgm:pt>
    <dgm:pt modelId="{45323B79-03D5-4687-9CA2-6A04FFC5EA38}" type="parTrans" cxnId="{7F997F79-1A92-48C3-9938-FE3C9CBFEFFF}">
      <dgm:prSet/>
      <dgm:spPr/>
      <dgm:t>
        <a:bodyPr/>
        <a:lstStyle/>
        <a:p>
          <a:endParaRPr lang="en-US"/>
        </a:p>
      </dgm:t>
    </dgm:pt>
    <dgm:pt modelId="{CB3789F6-25CE-4816-BC55-84EFB9AAD999}" type="sibTrans" cxnId="{7F997F79-1A92-48C3-9938-FE3C9CBFEFFF}">
      <dgm:prSet/>
      <dgm:spPr/>
      <dgm:t>
        <a:bodyPr/>
        <a:lstStyle/>
        <a:p>
          <a:endParaRPr lang="en-US"/>
        </a:p>
      </dgm:t>
    </dgm:pt>
    <dgm:pt modelId="{EFC7150A-1A5E-497F-9016-EF5214AC5F42}">
      <dgm:prSet phldrT="[Text]"/>
      <dgm:spPr/>
      <dgm:t>
        <a:bodyPr/>
        <a:lstStyle/>
        <a:p>
          <a:r>
            <a:rPr lang="en-US" dirty="0"/>
            <a:t>Read about different ideas on changes to health care from different presidents. </a:t>
          </a:r>
        </a:p>
      </dgm:t>
    </dgm:pt>
    <dgm:pt modelId="{36020BB0-F4C5-4CBF-95F7-400578F2BE58}" type="parTrans" cxnId="{55602CD0-45AA-4946-8E5C-3AF8B264A5D3}">
      <dgm:prSet/>
      <dgm:spPr/>
      <dgm:t>
        <a:bodyPr/>
        <a:lstStyle/>
        <a:p>
          <a:endParaRPr lang="en-US"/>
        </a:p>
      </dgm:t>
    </dgm:pt>
    <dgm:pt modelId="{CB907FEA-CC8A-4EFE-BF4D-B0E973365567}" type="sibTrans" cxnId="{55602CD0-45AA-4946-8E5C-3AF8B264A5D3}">
      <dgm:prSet/>
      <dgm:spPr/>
      <dgm:t>
        <a:bodyPr/>
        <a:lstStyle/>
        <a:p>
          <a:endParaRPr lang="en-US"/>
        </a:p>
      </dgm:t>
    </dgm:pt>
    <dgm:pt modelId="{ACBEABFF-D572-4503-A1CF-4AF85FFD927B}">
      <dgm:prSet phldrT="[Text]"/>
      <dgm:spPr/>
      <dgm:t>
        <a:bodyPr/>
        <a:lstStyle/>
        <a:p>
          <a:r>
            <a:rPr lang="en-US" dirty="0"/>
            <a:t>Definition of health as more than just the absence of illness.</a:t>
          </a:r>
        </a:p>
      </dgm:t>
    </dgm:pt>
    <dgm:pt modelId="{6C3F0A9A-57BB-4EC6-B435-B6462DC1C73F}" type="parTrans" cxnId="{E4027519-E0AC-4A0D-A316-D4BA613E00FC}">
      <dgm:prSet/>
      <dgm:spPr/>
      <dgm:t>
        <a:bodyPr/>
        <a:lstStyle/>
        <a:p>
          <a:endParaRPr lang="en-US"/>
        </a:p>
      </dgm:t>
    </dgm:pt>
    <dgm:pt modelId="{8840E858-8D33-4A21-AB94-6DB6289A1AB7}" type="sibTrans" cxnId="{E4027519-E0AC-4A0D-A316-D4BA613E00FC}">
      <dgm:prSet/>
      <dgm:spPr/>
      <dgm:t>
        <a:bodyPr/>
        <a:lstStyle/>
        <a:p>
          <a:endParaRPr lang="en-US"/>
        </a:p>
      </dgm:t>
    </dgm:pt>
    <dgm:pt modelId="{4DC92CEF-B74B-470D-9C7D-A1C8058FDB26}">
      <dgm:prSet phldrT="[Text]"/>
      <dgm:spPr/>
      <dgm:t>
        <a:bodyPr/>
        <a:lstStyle/>
        <a:p>
          <a:r>
            <a:rPr lang="en-US" dirty="0"/>
            <a:t>Compared U.S. health care system with other countries. Identified strengths and weaknesses.</a:t>
          </a:r>
        </a:p>
      </dgm:t>
    </dgm:pt>
    <dgm:pt modelId="{1A8EC16B-4C35-45E4-851D-AF58A41972CC}" type="parTrans" cxnId="{DBF5E61F-3A36-471B-87F5-1E8984770CAE}">
      <dgm:prSet/>
      <dgm:spPr/>
      <dgm:t>
        <a:bodyPr/>
        <a:lstStyle/>
        <a:p>
          <a:endParaRPr lang="en-US"/>
        </a:p>
      </dgm:t>
    </dgm:pt>
    <dgm:pt modelId="{83588BA1-05B5-4C36-A27A-D209CC63B18A}" type="sibTrans" cxnId="{DBF5E61F-3A36-471B-87F5-1E8984770CAE}">
      <dgm:prSet/>
      <dgm:spPr/>
      <dgm:t>
        <a:bodyPr/>
        <a:lstStyle/>
        <a:p>
          <a:endParaRPr lang="en-US"/>
        </a:p>
      </dgm:t>
    </dgm:pt>
    <dgm:pt modelId="{56F6839F-D7CF-4E67-B414-B3006002EF0D}">
      <dgm:prSet phldrT="[Text]"/>
      <dgm:spPr/>
      <dgm:t>
        <a:bodyPr/>
        <a:lstStyle/>
        <a:p>
          <a:r>
            <a:rPr lang="en-US" dirty="0"/>
            <a:t>Learned the history of hospitals and types of care and the changes that have occurred over time.</a:t>
          </a:r>
        </a:p>
      </dgm:t>
    </dgm:pt>
    <dgm:pt modelId="{375F13E8-AA3B-47C8-9C64-ACD8C0D2FA0A}" type="parTrans" cxnId="{9E494767-A0D5-4FBF-8A38-B3C91BAA6AC3}">
      <dgm:prSet/>
      <dgm:spPr/>
      <dgm:t>
        <a:bodyPr/>
        <a:lstStyle/>
        <a:p>
          <a:endParaRPr lang="en-US"/>
        </a:p>
      </dgm:t>
    </dgm:pt>
    <dgm:pt modelId="{94A0998E-2A43-4066-92A9-21F5C8EE6088}" type="sibTrans" cxnId="{9E494767-A0D5-4FBF-8A38-B3C91BAA6AC3}">
      <dgm:prSet/>
      <dgm:spPr/>
      <dgm:t>
        <a:bodyPr/>
        <a:lstStyle/>
        <a:p>
          <a:endParaRPr lang="en-US"/>
        </a:p>
      </dgm:t>
    </dgm:pt>
    <dgm:pt modelId="{F7AAC8AB-8819-4C10-9F5F-66A2A0465682}">
      <dgm:prSet phldrT="[Text]"/>
      <dgm:spPr/>
      <dgm:t>
        <a:bodyPr/>
        <a:lstStyle/>
        <a:p>
          <a:r>
            <a:rPr lang="en-US" dirty="0"/>
            <a:t>Learned the role the government has in protecting patients and creating laws that govern health care.</a:t>
          </a:r>
        </a:p>
      </dgm:t>
    </dgm:pt>
    <dgm:pt modelId="{A31AAED9-EF65-4C4E-9A7D-6D82CE955E16}" type="parTrans" cxnId="{76BDA4F7-23C2-48F1-BFB4-EFB3ED841AA9}">
      <dgm:prSet/>
      <dgm:spPr/>
      <dgm:t>
        <a:bodyPr/>
        <a:lstStyle/>
        <a:p>
          <a:endParaRPr lang="en-US"/>
        </a:p>
      </dgm:t>
    </dgm:pt>
    <dgm:pt modelId="{8B74BC3F-7275-4A43-8518-92CE609418DC}" type="sibTrans" cxnId="{76BDA4F7-23C2-48F1-BFB4-EFB3ED841AA9}">
      <dgm:prSet/>
      <dgm:spPr/>
      <dgm:t>
        <a:bodyPr/>
        <a:lstStyle/>
        <a:p>
          <a:endParaRPr lang="en-US"/>
        </a:p>
      </dgm:t>
    </dgm:pt>
    <dgm:pt modelId="{8A1F21AA-429A-41A7-B4DD-0EEEEC807678}">
      <dgm:prSet phldrT="[Text]"/>
      <dgm:spPr/>
      <dgm:t>
        <a:bodyPr/>
        <a:lstStyle/>
        <a:p>
          <a:r>
            <a:rPr lang="en-US" dirty="0"/>
            <a:t>Introduced to the varying roles in health care. Including physicians, nurses, PAs, etc.</a:t>
          </a:r>
        </a:p>
      </dgm:t>
    </dgm:pt>
    <dgm:pt modelId="{406708F8-CED9-4F6B-9B10-D2961522B593}" type="parTrans" cxnId="{F185476C-5436-4AC0-9044-2A52879EA8E6}">
      <dgm:prSet/>
      <dgm:spPr/>
      <dgm:t>
        <a:bodyPr/>
        <a:lstStyle/>
        <a:p>
          <a:endParaRPr lang="en-US"/>
        </a:p>
      </dgm:t>
    </dgm:pt>
    <dgm:pt modelId="{1A7014C7-7B3D-4CAE-BCE3-1E760449F8A1}" type="sibTrans" cxnId="{F185476C-5436-4AC0-9044-2A52879EA8E6}">
      <dgm:prSet/>
      <dgm:spPr/>
      <dgm:t>
        <a:bodyPr/>
        <a:lstStyle/>
        <a:p>
          <a:endParaRPr lang="en-US"/>
        </a:p>
      </dgm:t>
    </dgm:pt>
    <dgm:pt modelId="{F4BA2A8F-14B2-4BAB-9C75-4DC4C7A3371A}">
      <dgm:prSet phldrT="[Text]"/>
      <dgm:spPr/>
      <dgm:t>
        <a:bodyPr/>
        <a:lstStyle/>
        <a:p>
          <a:r>
            <a:rPr lang="en-US" dirty="0"/>
            <a:t>Background on how current health care roles have shifted over time. </a:t>
          </a:r>
        </a:p>
      </dgm:t>
    </dgm:pt>
    <dgm:pt modelId="{63E78179-1DB5-431B-8604-4A404E11A421}" type="parTrans" cxnId="{EA876C4B-0156-4584-8078-4FA727792243}">
      <dgm:prSet/>
      <dgm:spPr/>
      <dgm:t>
        <a:bodyPr/>
        <a:lstStyle/>
        <a:p>
          <a:endParaRPr lang="en-US"/>
        </a:p>
      </dgm:t>
    </dgm:pt>
    <dgm:pt modelId="{BE3EF8D2-FD31-4A9E-BB37-38B57B7E042A}" type="sibTrans" cxnId="{EA876C4B-0156-4584-8078-4FA727792243}">
      <dgm:prSet/>
      <dgm:spPr/>
      <dgm:t>
        <a:bodyPr/>
        <a:lstStyle/>
        <a:p>
          <a:endParaRPr lang="en-US"/>
        </a:p>
      </dgm:t>
    </dgm:pt>
    <dgm:pt modelId="{856AB618-3A13-4A74-9DC5-2155334C9FC8}">
      <dgm:prSet phldrT="[Text]"/>
      <dgm:spPr/>
      <dgm:t>
        <a:bodyPr/>
        <a:lstStyle/>
        <a:p>
          <a:r>
            <a:rPr lang="en-US" dirty="0"/>
            <a:t>Explored the creation and roles of Medicare, Medicaid, and SCHIP.</a:t>
          </a:r>
        </a:p>
      </dgm:t>
    </dgm:pt>
    <dgm:pt modelId="{A418DA4F-9F3A-4BB9-9284-B4ABB2847E95}" type="parTrans" cxnId="{D8E4CE1E-D083-4631-BDFB-1C432E37017B}">
      <dgm:prSet/>
      <dgm:spPr/>
      <dgm:t>
        <a:bodyPr/>
        <a:lstStyle/>
        <a:p>
          <a:endParaRPr lang="en-US"/>
        </a:p>
      </dgm:t>
    </dgm:pt>
    <dgm:pt modelId="{AFE57ABD-9756-4F7F-9053-E78B9CC64CE1}" type="sibTrans" cxnId="{D8E4CE1E-D083-4631-BDFB-1C432E37017B}">
      <dgm:prSet/>
      <dgm:spPr/>
      <dgm:t>
        <a:bodyPr/>
        <a:lstStyle/>
        <a:p>
          <a:endParaRPr lang="en-US"/>
        </a:p>
      </dgm:t>
    </dgm:pt>
    <dgm:pt modelId="{EE5328B7-2CA4-4C07-92C3-F1981DD0B491}">
      <dgm:prSet phldrT="[Text]"/>
      <dgm:spPr/>
      <dgm:t>
        <a:bodyPr/>
        <a:lstStyle/>
        <a:p>
          <a:r>
            <a:rPr lang="en-US" dirty="0"/>
            <a:t>Examined how health care literacy and understanding can influence patients outcomes.</a:t>
          </a:r>
        </a:p>
      </dgm:t>
    </dgm:pt>
    <dgm:pt modelId="{15914A8C-1D2E-45F2-8A42-EBC5CEF369A5}" type="parTrans" cxnId="{BB440A40-9CB9-4FDF-813B-711462E48278}">
      <dgm:prSet/>
      <dgm:spPr/>
      <dgm:t>
        <a:bodyPr/>
        <a:lstStyle/>
        <a:p>
          <a:endParaRPr lang="en-US"/>
        </a:p>
      </dgm:t>
    </dgm:pt>
    <dgm:pt modelId="{75EC7271-1D3D-410D-B529-89724EC092EE}" type="sibTrans" cxnId="{BB440A40-9CB9-4FDF-813B-711462E48278}">
      <dgm:prSet/>
      <dgm:spPr/>
      <dgm:t>
        <a:bodyPr/>
        <a:lstStyle/>
        <a:p>
          <a:endParaRPr lang="en-US"/>
        </a:p>
      </dgm:t>
    </dgm:pt>
    <dgm:pt modelId="{1D114BBD-F81A-4013-BBF8-D26FBE445A4D}">
      <dgm:prSet phldrT="[Text]"/>
      <dgm:spPr/>
      <dgm:t>
        <a:bodyPr/>
        <a:lstStyle/>
        <a:p>
          <a:r>
            <a:rPr lang="en-US" dirty="0"/>
            <a:t>Learned about the percentage of GDP spending the goes to healthcare.</a:t>
          </a:r>
        </a:p>
      </dgm:t>
    </dgm:pt>
    <dgm:pt modelId="{E8CE9903-610C-447B-86F2-7E9ECA478AA7}" type="parTrans" cxnId="{E27FE048-D7B2-4F33-B1F7-72DC8A64A3C4}">
      <dgm:prSet/>
      <dgm:spPr/>
      <dgm:t>
        <a:bodyPr/>
        <a:lstStyle/>
        <a:p>
          <a:endParaRPr lang="en-US"/>
        </a:p>
      </dgm:t>
    </dgm:pt>
    <dgm:pt modelId="{DCCA3943-3F64-41B7-96A7-F0A4C3D82D4B}" type="sibTrans" cxnId="{E27FE048-D7B2-4F33-B1F7-72DC8A64A3C4}">
      <dgm:prSet/>
      <dgm:spPr/>
      <dgm:t>
        <a:bodyPr/>
        <a:lstStyle/>
        <a:p>
          <a:endParaRPr lang="en-US"/>
        </a:p>
      </dgm:t>
    </dgm:pt>
    <dgm:pt modelId="{63174577-DDDD-49FE-89A2-15237B939020}">
      <dgm:prSet phldrT="[Text]"/>
      <dgm:spPr/>
      <dgm:t>
        <a:bodyPr/>
        <a:lstStyle/>
        <a:p>
          <a:pPr>
            <a:buFont typeface="+mj-lt"/>
            <a:buAutoNum type="arabicPeriod"/>
          </a:pPr>
          <a:r>
            <a:rPr lang="en-US" b="0" i="0" dirty="0"/>
            <a:t>Module 4</a:t>
          </a:r>
        </a:p>
        <a:p>
          <a:pPr>
            <a:buFont typeface="+mj-lt"/>
            <a:buAutoNum type="arabicPeriod"/>
          </a:pPr>
          <a:r>
            <a:rPr lang="en-US" b="0" i="0" dirty="0"/>
            <a:t>Continuous Quality Improvement &amp; Organizational Decision-making</a:t>
          </a:r>
          <a:endParaRPr lang="en-US" dirty="0"/>
        </a:p>
      </dgm:t>
    </dgm:pt>
    <dgm:pt modelId="{D9FFEAFF-7AB7-4864-B1AE-558FD87B91AA}" type="parTrans" cxnId="{9E5F28FC-207F-49EE-8516-2270065898DB}">
      <dgm:prSet/>
      <dgm:spPr/>
      <dgm:t>
        <a:bodyPr/>
        <a:lstStyle/>
        <a:p>
          <a:endParaRPr lang="en-US"/>
        </a:p>
      </dgm:t>
    </dgm:pt>
    <dgm:pt modelId="{EDCDF26D-C396-4D67-91CC-C4DBE1585FF9}" type="sibTrans" cxnId="{9E5F28FC-207F-49EE-8516-2270065898DB}">
      <dgm:prSet/>
      <dgm:spPr/>
      <dgm:t>
        <a:bodyPr/>
        <a:lstStyle/>
        <a:p>
          <a:endParaRPr lang="en-US"/>
        </a:p>
      </dgm:t>
    </dgm:pt>
    <dgm:pt modelId="{2320319B-B139-42F5-B11E-6DABD4DE5383}">
      <dgm:prSet phldrT="[Text]"/>
      <dgm:spPr/>
      <dgm:t>
        <a:bodyPr/>
        <a:lstStyle/>
        <a:p>
          <a:r>
            <a:rPr lang="en-US" dirty="0"/>
            <a:t>Watched a video presentation on Quality Improvements specific to hospitals – found this applicable to many different areas outside health care.</a:t>
          </a:r>
        </a:p>
      </dgm:t>
    </dgm:pt>
    <dgm:pt modelId="{DA2784F6-F661-4CEF-B29C-20D84BA53089}" type="parTrans" cxnId="{EF7359B5-635F-43FE-904D-5137913E9551}">
      <dgm:prSet/>
      <dgm:spPr/>
      <dgm:t>
        <a:bodyPr/>
        <a:lstStyle/>
        <a:p>
          <a:endParaRPr lang="en-US"/>
        </a:p>
      </dgm:t>
    </dgm:pt>
    <dgm:pt modelId="{BC1FD95A-7A1B-49FD-9DBD-C5949C950ED3}" type="sibTrans" cxnId="{EF7359B5-635F-43FE-904D-5137913E9551}">
      <dgm:prSet/>
      <dgm:spPr/>
      <dgm:t>
        <a:bodyPr/>
        <a:lstStyle/>
        <a:p>
          <a:endParaRPr lang="en-US"/>
        </a:p>
      </dgm:t>
    </dgm:pt>
    <dgm:pt modelId="{E4DC7381-3E1F-45AA-94ED-9844803A1EF6}">
      <dgm:prSet phldrT="[Text]"/>
      <dgm:spPr/>
      <dgm:t>
        <a:bodyPr/>
        <a:lstStyle/>
        <a:p>
          <a:r>
            <a:rPr lang="en-US" dirty="0"/>
            <a:t>Began work on research paper and supplemental work.</a:t>
          </a:r>
        </a:p>
      </dgm:t>
    </dgm:pt>
    <dgm:pt modelId="{87DAE1A6-35E7-483B-96F5-8F584AD52C94}" type="parTrans" cxnId="{1ADBD7DF-456B-4148-BAB1-0B500B5F2FF1}">
      <dgm:prSet/>
      <dgm:spPr/>
      <dgm:t>
        <a:bodyPr/>
        <a:lstStyle/>
        <a:p>
          <a:endParaRPr lang="en-US"/>
        </a:p>
      </dgm:t>
    </dgm:pt>
    <dgm:pt modelId="{4754E710-982B-4C36-817F-95ECF21A0B83}" type="sibTrans" cxnId="{1ADBD7DF-456B-4148-BAB1-0B500B5F2FF1}">
      <dgm:prSet/>
      <dgm:spPr/>
      <dgm:t>
        <a:bodyPr/>
        <a:lstStyle/>
        <a:p>
          <a:endParaRPr lang="en-US"/>
        </a:p>
      </dgm:t>
    </dgm:pt>
    <dgm:pt modelId="{BE44229F-E490-4D43-A88C-E150AC657A07}">
      <dgm:prSet phldrT="[Text]"/>
      <dgm:spPr/>
      <dgm:t>
        <a:bodyPr/>
        <a:lstStyle/>
        <a:p>
          <a:r>
            <a:rPr lang="en-US" dirty="0"/>
            <a:t>Module 6</a:t>
          </a:r>
        </a:p>
        <a:p>
          <a:r>
            <a:rPr lang="en-US" dirty="0"/>
            <a:t>How We Got Here &amp; Where We’re Going</a:t>
          </a:r>
        </a:p>
      </dgm:t>
    </dgm:pt>
    <dgm:pt modelId="{152EE7E7-A5CC-4682-966D-1E1FEF6E4CA7}" type="parTrans" cxnId="{435496A7-69FA-4AC1-AC7E-E6CDD962CA58}">
      <dgm:prSet/>
      <dgm:spPr/>
      <dgm:t>
        <a:bodyPr/>
        <a:lstStyle/>
        <a:p>
          <a:endParaRPr lang="en-US"/>
        </a:p>
      </dgm:t>
    </dgm:pt>
    <dgm:pt modelId="{815C6C4A-E820-4AF4-84A3-F3491E2E2C16}" type="sibTrans" cxnId="{435496A7-69FA-4AC1-AC7E-E6CDD962CA58}">
      <dgm:prSet/>
      <dgm:spPr/>
      <dgm:t>
        <a:bodyPr/>
        <a:lstStyle/>
        <a:p>
          <a:endParaRPr lang="en-US"/>
        </a:p>
      </dgm:t>
    </dgm:pt>
    <dgm:pt modelId="{EC4D1FB5-7B1F-4DB4-B51C-81560317F96C}">
      <dgm:prSet phldrT="[Text]"/>
      <dgm:spPr/>
      <dgm:t>
        <a:bodyPr/>
        <a:lstStyle/>
        <a:p>
          <a:r>
            <a:rPr lang="en-US" dirty="0"/>
            <a:t>First look at how serious discontent with health care in the U.S. has been an issue for many decades.</a:t>
          </a:r>
        </a:p>
      </dgm:t>
    </dgm:pt>
    <dgm:pt modelId="{8E2E3CFA-4D42-42F6-AD2C-CF52C053A36E}" type="parTrans" cxnId="{A087A3F9-26BF-40A7-9501-D44C51EC60FE}">
      <dgm:prSet/>
      <dgm:spPr/>
      <dgm:t>
        <a:bodyPr/>
        <a:lstStyle/>
        <a:p>
          <a:endParaRPr lang="en-US"/>
        </a:p>
      </dgm:t>
    </dgm:pt>
    <dgm:pt modelId="{BB9671F8-9D9C-4C87-A298-A68FFFE9184F}" type="sibTrans" cxnId="{A087A3F9-26BF-40A7-9501-D44C51EC60FE}">
      <dgm:prSet/>
      <dgm:spPr/>
      <dgm:t>
        <a:bodyPr/>
        <a:lstStyle/>
        <a:p>
          <a:endParaRPr lang="en-US"/>
        </a:p>
      </dgm:t>
    </dgm:pt>
    <dgm:pt modelId="{41FB10AD-C6F3-4778-BDBB-5FD2BBCC7F79}">
      <dgm:prSet phldrT="[Text]"/>
      <dgm:spPr/>
      <dgm:t>
        <a:bodyPr/>
        <a:lstStyle/>
        <a:p>
          <a:r>
            <a:rPr lang="en-US" dirty="0"/>
            <a:t>Learned about how there has been a push and pull against a public health care sector. It is currently a mix of both private and public sector</a:t>
          </a:r>
        </a:p>
      </dgm:t>
    </dgm:pt>
    <dgm:pt modelId="{E91FC99A-C1A1-47B6-BFC9-22D7F550E364}" type="parTrans" cxnId="{BCD9DF67-0723-41A4-8EF3-868B81BE60FC}">
      <dgm:prSet/>
      <dgm:spPr/>
      <dgm:t>
        <a:bodyPr/>
        <a:lstStyle/>
        <a:p>
          <a:endParaRPr lang="en-US"/>
        </a:p>
      </dgm:t>
    </dgm:pt>
    <dgm:pt modelId="{203A0922-21D5-463C-A393-022243C28952}" type="sibTrans" cxnId="{BCD9DF67-0723-41A4-8EF3-868B81BE60FC}">
      <dgm:prSet/>
      <dgm:spPr/>
      <dgm:t>
        <a:bodyPr/>
        <a:lstStyle/>
        <a:p>
          <a:endParaRPr lang="en-US"/>
        </a:p>
      </dgm:t>
    </dgm:pt>
    <dgm:pt modelId="{69FA2D8C-A551-4BBE-9ACF-1BBEE77449F8}">
      <dgm:prSet phldrT="[Text]"/>
      <dgm:spPr/>
      <dgm:t>
        <a:bodyPr/>
        <a:lstStyle/>
        <a:p>
          <a:r>
            <a:rPr lang="en-US" dirty="0"/>
            <a:t>Module 6</a:t>
          </a:r>
        </a:p>
        <a:p>
          <a:r>
            <a:rPr lang="en-US" dirty="0"/>
            <a:t>History of Change &amp; Trends in the US Health Care System</a:t>
          </a:r>
        </a:p>
      </dgm:t>
    </dgm:pt>
    <dgm:pt modelId="{DA799AB4-7F2C-424E-937B-80D12DDFF05A}" type="parTrans" cxnId="{48C74721-636B-4F9D-9266-6EF9934B7A4D}">
      <dgm:prSet/>
      <dgm:spPr/>
      <dgm:t>
        <a:bodyPr/>
        <a:lstStyle/>
        <a:p>
          <a:endParaRPr lang="en-US"/>
        </a:p>
      </dgm:t>
    </dgm:pt>
    <dgm:pt modelId="{57C9E046-B945-4F44-B1B8-4D5768EBC84B}" type="sibTrans" cxnId="{48C74721-636B-4F9D-9266-6EF9934B7A4D}">
      <dgm:prSet/>
      <dgm:spPr/>
      <dgm:t>
        <a:bodyPr/>
        <a:lstStyle/>
        <a:p>
          <a:endParaRPr lang="en-US"/>
        </a:p>
      </dgm:t>
    </dgm:pt>
    <dgm:pt modelId="{6FCFFEDC-E671-4269-90C7-4E713EAA3D01}">
      <dgm:prSet phldrT="[Text]"/>
      <dgm:spPr/>
      <dgm:t>
        <a:bodyPr/>
        <a:lstStyle/>
        <a:p>
          <a:r>
            <a:rPr lang="en-US" dirty="0"/>
            <a:t>Completed a group project on health care management and which style is best for healthcare.</a:t>
          </a:r>
        </a:p>
      </dgm:t>
    </dgm:pt>
    <dgm:pt modelId="{E5D4DFB0-F31F-40C1-A944-37CD3265CF28}" type="parTrans" cxnId="{E8140209-C995-4EAE-A3AF-D07C483BD4D8}">
      <dgm:prSet/>
      <dgm:spPr/>
      <dgm:t>
        <a:bodyPr/>
        <a:lstStyle/>
        <a:p>
          <a:endParaRPr lang="en-US"/>
        </a:p>
      </dgm:t>
    </dgm:pt>
    <dgm:pt modelId="{AF7A232B-F17D-4E0F-8F1F-6DA56ED310CA}" type="sibTrans" cxnId="{E8140209-C995-4EAE-A3AF-D07C483BD4D8}">
      <dgm:prSet/>
      <dgm:spPr/>
      <dgm:t>
        <a:bodyPr/>
        <a:lstStyle/>
        <a:p>
          <a:endParaRPr lang="en-US"/>
        </a:p>
      </dgm:t>
    </dgm:pt>
    <dgm:pt modelId="{4D8ACB5B-D9C8-4FFB-9244-C8975B2C4A35}">
      <dgm:prSet phldrT="[Text]"/>
      <dgm:spPr/>
      <dgm:t>
        <a:bodyPr/>
        <a:lstStyle/>
        <a:p>
          <a:r>
            <a:rPr lang="en-US" dirty="0"/>
            <a:t>Completed a discussion and investigation on the ACA and how it has  been successful in increasing access to health care and where it has fallen short.</a:t>
          </a:r>
        </a:p>
      </dgm:t>
    </dgm:pt>
    <dgm:pt modelId="{82AAF4C4-201A-464B-BFB4-020BD85442B2}" type="parTrans" cxnId="{C8D546B1-2D0F-4E3E-881D-22339A79523D}">
      <dgm:prSet/>
      <dgm:spPr/>
      <dgm:t>
        <a:bodyPr/>
        <a:lstStyle/>
        <a:p>
          <a:endParaRPr lang="en-US"/>
        </a:p>
      </dgm:t>
    </dgm:pt>
    <dgm:pt modelId="{18A592C4-69F0-40E0-8A8C-CD49BB7BFD01}" type="sibTrans" cxnId="{C8D546B1-2D0F-4E3E-881D-22339A79523D}">
      <dgm:prSet/>
      <dgm:spPr/>
      <dgm:t>
        <a:bodyPr/>
        <a:lstStyle/>
        <a:p>
          <a:endParaRPr lang="en-US"/>
        </a:p>
      </dgm:t>
    </dgm:pt>
    <dgm:pt modelId="{656FEE94-3A8E-4507-A342-0C0EFCFD42E3}">
      <dgm:prSet phldrT="[Text]"/>
      <dgm:spPr/>
      <dgm:t>
        <a:bodyPr/>
        <a:lstStyle/>
        <a:p>
          <a:r>
            <a:rPr lang="en-US" dirty="0"/>
            <a:t>Module 7</a:t>
          </a:r>
        </a:p>
        <a:p>
          <a:r>
            <a:rPr lang="en-US" dirty="0"/>
            <a:t>Ethics in Health Care Practice </a:t>
          </a:r>
        </a:p>
      </dgm:t>
    </dgm:pt>
    <dgm:pt modelId="{1EDE47AD-78AC-4B3A-A7AE-03CC07721E84}" type="parTrans" cxnId="{D1F80DDB-F151-4878-A431-AADC19E79E79}">
      <dgm:prSet/>
      <dgm:spPr/>
      <dgm:t>
        <a:bodyPr/>
        <a:lstStyle/>
        <a:p>
          <a:endParaRPr lang="en-US"/>
        </a:p>
      </dgm:t>
    </dgm:pt>
    <dgm:pt modelId="{B9F4D0B3-1143-4EEA-970D-DD9F035BC51E}" type="sibTrans" cxnId="{D1F80DDB-F151-4878-A431-AADC19E79E79}">
      <dgm:prSet/>
      <dgm:spPr/>
      <dgm:t>
        <a:bodyPr/>
        <a:lstStyle/>
        <a:p>
          <a:endParaRPr lang="en-US"/>
        </a:p>
      </dgm:t>
    </dgm:pt>
    <dgm:pt modelId="{0C04BE18-40D5-4828-99AB-A072C08AD439}">
      <dgm:prSet phldrT="[Text]"/>
      <dgm:spPr/>
      <dgm:t>
        <a:bodyPr/>
        <a:lstStyle/>
        <a:p>
          <a:r>
            <a:rPr lang="en-US" dirty="0"/>
            <a:t>Introduce to the Code o Ethics for various health care fields.</a:t>
          </a:r>
        </a:p>
      </dgm:t>
    </dgm:pt>
    <dgm:pt modelId="{5576AD9D-CC5E-4170-9F94-F064F9C5B064}" type="parTrans" cxnId="{B3AFC706-4D54-4602-BE61-7CA94DF07668}">
      <dgm:prSet/>
      <dgm:spPr/>
      <dgm:t>
        <a:bodyPr/>
        <a:lstStyle/>
        <a:p>
          <a:endParaRPr lang="en-US"/>
        </a:p>
      </dgm:t>
    </dgm:pt>
    <dgm:pt modelId="{86AD3BBC-4C78-4918-8C32-E558E53DA252}" type="sibTrans" cxnId="{B3AFC706-4D54-4602-BE61-7CA94DF07668}">
      <dgm:prSet/>
      <dgm:spPr/>
      <dgm:t>
        <a:bodyPr/>
        <a:lstStyle/>
        <a:p>
          <a:endParaRPr lang="en-US"/>
        </a:p>
      </dgm:t>
    </dgm:pt>
    <dgm:pt modelId="{4005922B-1F28-4D8D-85F7-E5E1FBD343FC}">
      <dgm:prSet phldrT="[Text]"/>
      <dgm:spPr/>
      <dgm:t>
        <a:bodyPr/>
        <a:lstStyle/>
        <a:p>
          <a:r>
            <a:rPr lang="en-US" dirty="0"/>
            <a:t>Focused my reading on the ethics for individuals in nutrition and dietetics </a:t>
          </a:r>
        </a:p>
      </dgm:t>
    </dgm:pt>
    <dgm:pt modelId="{39576583-78C3-4CB6-8559-37EB6E11FBC5}" type="parTrans" cxnId="{750FC10C-120E-4379-9247-C7995AD81A18}">
      <dgm:prSet/>
      <dgm:spPr/>
      <dgm:t>
        <a:bodyPr/>
        <a:lstStyle/>
        <a:p>
          <a:endParaRPr lang="en-US"/>
        </a:p>
      </dgm:t>
    </dgm:pt>
    <dgm:pt modelId="{E702A8F2-8CCD-4006-A143-44D84B5CC162}" type="sibTrans" cxnId="{750FC10C-120E-4379-9247-C7995AD81A18}">
      <dgm:prSet/>
      <dgm:spPr/>
      <dgm:t>
        <a:bodyPr/>
        <a:lstStyle/>
        <a:p>
          <a:endParaRPr lang="en-US"/>
        </a:p>
      </dgm:t>
    </dgm:pt>
    <dgm:pt modelId="{28C99952-EA28-4B78-91B1-41B25002201F}">
      <dgm:prSet phldrT="[Text]"/>
      <dgm:spPr/>
      <dgm:t>
        <a:bodyPr/>
        <a:lstStyle/>
        <a:p>
          <a:r>
            <a:rPr lang="en-US" dirty="0"/>
            <a:t>Explored Canadian health care system in-depth (group project).</a:t>
          </a:r>
        </a:p>
      </dgm:t>
    </dgm:pt>
    <dgm:pt modelId="{7F1F9DBF-527E-4ECF-8E84-3BCD38747650}" type="parTrans" cxnId="{7FAC9A79-64D2-4DBE-A3EC-BD9DD0E73EFF}">
      <dgm:prSet/>
      <dgm:spPr/>
      <dgm:t>
        <a:bodyPr/>
        <a:lstStyle/>
        <a:p>
          <a:endParaRPr lang="en-US"/>
        </a:p>
      </dgm:t>
    </dgm:pt>
    <dgm:pt modelId="{A720DE1A-CFF5-4B4E-AA59-DB674049758D}" type="sibTrans" cxnId="{7FAC9A79-64D2-4DBE-A3EC-BD9DD0E73EFF}">
      <dgm:prSet/>
      <dgm:spPr/>
      <dgm:t>
        <a:bodyPr/>
        <a:lstStyle/>
        <a:p>
          <a:endParaRPr lang="en-US"/>
        </a:p>
      </dgm:t>
    </dgm:pt>
    <dgm:pt modelId="{82EA7142-C486-4B1E-AEBD-204EDD29266C}">
      <dgm:prSet phldrT="[Text]"/>
      <dgm:spPr/>
      <dgm:t>
        <a:bodyPr/>
        <a:lstStyle/>
        <a:p>
          <a:r>
            <a:rPr lang="en-US" dirty="0"/>
            <a:t>Definition of a health care system as organizations that diagnose and treat illness/disease.</a:t>
          </a:r>
        </a:p>
      </dgm:t>
    </dgm:pt>
    <dgm:pt modelId="{BECA0636-6793-49C0-993B-96B3F886083A}" type="parTrans" cxnId="{3AA5B479-3AEB-4AA7-ABFE-EA1C87E43A3C}">
      <dgm:prSet/>
      <dgm:spPr/>
      <dgm:t>
        <a:bodyPr/>
        <a:lstStyle/>
        <a:p>
          <a:endParaRPr lang="en-US"/>
        </a:p>
      </dgm:t>
    </dgm:pt>
    <dgm:pt modelId="{06D258F4-F41A-4B31-B58F-5949DEA3C7B8}" type="sibTrans" cxnId="{3AA5B479-3AEB-4AA7-ABFE-EA1C87E43A3C}">
      <dgm:prSet/>
      <dgm:spPr/>
      <dgm:t>
        <a:bodyPr/>
        <a:lstStyle/>
        <a:p>
          <a:endParaRPr lang="en-US"/>
        </a:p>
      </dgm:t>
    </dgm:pt>
    <dgm:pt modelId="{A216FCA6-73B5-4941-9F39-A19323270424}">
      <dgm:prSet phldrT="[Text]"/>
      <dgm:spPr/>
      <dgm:t>
        <a:bodyPr/>
        <a:lstStyle/>
        <a:p>
          <a:r>
            <a:rPr lang="en-US" dirty="0"/>
            <a:t>See the different types of funding that are provided to health care organizations via government agencies/grants. </a:t>
          </a:r>
        </a:p>
      </dgm:t>
    </dgm:pt>
    <dgm:pt modelId="{977CB7EB-A0AB-404E-9A8E-E2B22675F4FC}" type="parTrans" cxnId="{F68CCC98-E828-4AAC-A49D-1187805E5C5A}">
      <dgm:prSet/>
      <dgm:spPr/>
      <dgm:t>
        <a:bodyPr/>
        <a:lstStyle/>
        <a:p>
          <a:endParaRPr lang="en-US"/>
        </a:p>
      </dgm:t>
    </dgm:pt>
    <dgm:pt modelId="{B523691F-9A13-4F13-B6B5-10EE3F0EFB45}" type="sibTrans" cxnId="{F68CCC98-E828-4AAC-A49D-1187805E5C5A}">
      <dgm:prSet/>
      <dgm:spPr/>
      <dgm:t>
        <a:bodyPr/>
        <a:lstStyle/>
        <a:p>
          <a:endParaRPr lang="en-US"/>
        </a:p>
      </dgm:t>
    </dgm:pt>
    <dgm:pt modelId="{ED85C862-AF6E-4BA5-9A95-66E409407810}">
      <dgm:prSet phldrT="[Text]"/>
      <dgm:spPr/>
      <dgm:t>
        <a:bodyPr/>
        <a:lstStyle/>
        <a:p>
          <a:r>
            <a:rPr lang="en-US" dirty="0"/>
            <a:t>Used supplemental readings to complete a case study from a managerial/human resources POV.</a:t>
          </a:r>
        </a:p>
      </dgm:t>
    </dgm:pt>
    <dgm:pt modelId="{A9F909EE-F0DF-4C50-9405-B3913D0DF1F6}" type="parTrans" cxnId="{A1191FCB-5410-4ED3-B331-57C948BF5BD1}">
      <dgm:prSet/>
      <dgm:spPr/>
      <dgm:t>
        <a:bodyPr/>
        <a:lstStyle/>
        <a:p>
          <a:endParaRPr lang="en-US"/>
        </a:p>
      </dgm:t>
    </dgm:pt>
    <dgm:pt modelId="{F3CB3181-A17C-46F7-83D4-BD5C274CEE53}" type="sibTrans" cxnId="{A1191FCB-5410-4ED3-B331-57C948BF5BD1}">
      <dgm:prSet/>
      <dgm:spPr/>
      <dgm:t>
        <a:bodyPr/>
        <a:lstStyle/>
        <a:p>
          <a:endParaRPr lang="en-US"/>
        </a:p>
      </dgm:t>
    </dgm:pt>
    <dgm:pt modelId="{7B0C0B2B-CC23-4B4E-9DE3-2A1A5906DDFC}">
      <dgm:prSet phldrT="[Text]"/>
      <dgm:spPr/>
      <dgm:t>
        <a:bodyPr/>
        <a:lstStyle/>
        <a:p>
          <a:r>
            <a:rPr lang="en-US" dirty="0"/>
            <a:t>Introduced to the current and past systems of paying for health care services.</a:t>
          </a:r>
        </a:p>
      </dgm:t>
    </dgm:pt>
    <dgm:pt modelId="{D612F514-C342-4B45-A40C-92DCF0FF92B3}" type="parTrans" cxnId="{30E729F5-691E-45B3-BB6F-91226CF6173F}">
      <dgm:prSet/>
      <dgm:spPr/>
      <dgm:t>
        <a:bodyPr/>
        <a:lstStyle/>
        <a:p>
          <a:endParaRPr lang="en-US"/>
        </a:p>
      </dgm:t>
    </dgm:pt>
    <dgm:pt modelId="{6C9B4F32-4820-4AF2-8629-8C545EFF450C}" type="sibTrans" cxnId="{30E729F5-691E-45B3-BB6F-91226CF6173F}">
      <dgm:prSet/>
      <dgm:spPr/>
      <dgm:t>
        <a:bodyPr/>
        <a:lstStyle/>
        <a:p>
          <a:endParaRPr lang="en-US"/>
        </a:p>
      </dgm:t>
    </dgm:pt>
    <dgm:pt modelId="{EF634381-A1D1-49D2-A378-0C36C994BC53}">
      <dgm:prSet phldrT="[Text]"/>
      <dgm:spPr/>
      <dgm:t>
        <a:bodyPr/>
        <a:lstStyle/>
        <a:p>
          <a:r>
            <a:rPr lang="en-US" dirty="0"/>
            <a:t>Learned how health care quality is assessed and how standards are created and upheld. </a:t>
          </a:r>
        </a:p>
      </dgm:t>
    </dgm:pt>
    <dgm:pt modelId="{F5E2442F-5E42-4A91-AFB2-E3DD98B9F945}" type="parTrans" cxnId="{C6295AFD-FFE5-474E-ACBD-AD59B81EF27E}">
      <dgm:prSet/>
      <dgm:spPr/>
      <dgm:t>
        <a:bodyPr/>
        <a:lstStyle/>
        <a:p>
          <a:endParaRPr lang="en-US"/>
        </a:p>
      </dgm:t>
    </dgm:pt>
    <dgm:pt modelId="{4A2DA0AB-2212-43CF-8367-FC28265DBE34}" type="sibTrans" cxnId="{C6295AFD-FFE5-474E-ACBD-AD59B81EF27E}">
      <dgm:prSet/>
      <dgm:spPr/>
      <dgm:t>
        <a:bodyPr/>
        <a:lstStyle/>
        <a:p>
          <a:endParaRPr lang="en-US"/>
        </a:p>
      </dgm:t>
    </dgm:pt>
    <dgm:pt modelId="{0B5FD571-6F3A-41CD-A4E6-0C234F7961B4}">
      <dgm:prSet phldrT="[Text]"/>
      <dgm:spPr/>
      <dgm:t>
        <a:bodyPr/>
        <a:lstStyle/>
        <a:p>
          <a:r>
            <a:rPr lang="en-US" dirty="0"/>
            <a:t>Created a visual representation of </a:t>
          </a:r>
          <a:r>
            <a:rPr lang="en-US"/>
            <a:t>the health care timeline.  </a:t>
          </a:r>
          <a:endParaRPr lang="en-US" dirty="0"/>
        </a:p>
      </dgm:t>
    </dgm:pt>
    <dgm:pt modelId="{BA323C17-9462-4F34-8EF5-26F34083F67B}" type="parTrans" cxnId="{7309E8A3-164F-419A-AB42-A30EC4C9438B}">
      <dgm:prSet/>
      <dgm:spPr/>
      <dgm:t>
        <a:bodyPr/>
        <a:lstStyle/>
        <a:p>
          <a:endParaRPr lang="en-US"/>
        </a:p>
      </dgm:t>
    </dgm:pt>
    <dgm:pt modelId="{1E98AF9B-B641-47FB-B11F-482C4E35AC22}" type="sibTrans" cxnId="{7309E8A3-164F-419A-AB42-A30EC4C9438B}">
      <dgm:prSet/>
      <dgm:spPr/>
      <dgm:t>
        <a:bodyPr/>
        <a:lstStyle/>
        <a:p>
          <a:endParaRPr lang="en-US"/>
        </a:p>
      </dgm:t>
    </dgm:pt>
    <dgm:pt modelId="{449F702E-7BE9-46EE-8AD2-B02251CB75A3}">
      <dgm:prSet phldrT="[Text]"/>
      <dgm:spPr/>
      <dgm:t>
        <a:bodyPr/>
        <a:lstStyle/>
        <a:p>
          <a:r>
            <a:rPr lang="en-US" dirty="0"/>
            <a:t>The role of employers and insurance is investigated. Many people gain insurance through their employer.</a:t>
          </a:r>
        </a:p>
      </dgm:t>
    </dgm:pt>
    <dgm:pt modelId="{44C25B41-D2C4-45E8-9B77-32015460DAAD}" type="parTrans" cxnId="{6172C2E9-CB0E-41F5-9E8F-5EDCE5862DD2}">
      <dgm:prSet/>
      <dgm:spPr/>
      <dgm:t>
        <a:bodyPr/>
        <a:lstStyle/>
        <a:p>
          <a:endParaRPr lang="en-US"/>
        </a:p>
      </dgm:t>
    </dgm:pt>
    <dgm:pt modelId="{205B44FD-CD12-4628-B75B-F1219B48C599}" type="sibTrans" cxnId="{6172C2E9-CB0E-41F5-9E8F-5EDCE5862DD2}">
      <dgm:prSet/>
      <dgm:spPr/>
      <dgm:t>
        <a:bodyPr/>
        <a:lstStyle/>
        <a:p>
          <a:endParaRPr lang="en-US"/>
        </a:p>
      </dgm:t>
    </dgm:pt>
    <dgm:pt modelId="{3BE98CD5-273D-44D4-A5F5-0B569F754D5E}">
      <dgm:prSet phldrT="[Text]"/>
      <dgm:spPr/>
      <dgm:t>
        <a:bodyPr/>
        <a:lstStyle/>
        <a:p>
          <a:r>
            <a:rPr lang="en-US" dirty="0"/>
            <a:t>Created a presentation on burnout in physicians.</a:t>
          </a:r>
        </a:p>
      </dgm:t>
    </dgm:pt>
    <dgm:pt modelId="{4962D268-6A4A-4489-8725-8AF470B4421B}" type="parTrans" cxnId="{9DAAC1E4-C809-45A4-A930-5EAC01351021}">
      <dgm:prSet/>
      <dgm:spPr/>
      <dgm:t>
        <a:bodyPr/>
        <a:lstStyle/>
        <a:p>
          <a:endParaRPr lang="en-US"/>
        </a:p>
      </dgm:t>
    </dgm:pt>
    <dgm:pt modelId="{BDC36647-A512-41B7-9561-173CC0569C7D}" type="sibTrans" cxnId="{9DAAC1E4-C809-45A4-A930-5EAC01351021}">
      <dgm:prSet/>
      <dgm:spPr/>
      <dgm:t>
        <a:bodyPr/>
        <a:lstStyle/>
        <a:p>
          <a:endParaRPr lang="en-US"/>
        </a:p>
      </dgm:t>
    </dgm:pt>
    <dgm:pt modelId="{40F552B8-929A-47C5-A8EE-2A909E2773E2}">
      <dgm:prSet phldrT="[Text]"/>
      <dgm:spPr/>
      <dgm:t>
        <a:bodyPr/>
        <a:lstStyle/>
        <a:p>
          <a:r>
            <a:rPr lang="en-US" dirty="0"/>
            <a:t>Created a discussion post about ethics in my specific field. </a:t>
          </a:r>
        </a:p>
      </dgm:t>
    </dgm:pt>
    <dgm:pt modelId="{B82C8447-73F5-4C5C-B26C-7907CB8B2898}" type="parTrans" cxnId="{CC27CD3E-64A7-4E32-AD11-3C823E92E149}">
      <dgm:prSet/>
      <dgm:spPr/>
      <dgm:t>
        <a:bodyPr/>
        <a:lstStyle/>
        <a:p>
          <a:endParaRPr lang="en-US"/>
        </a:p>
      </dgm:t>
    </dgm:pt>
    <dgm:pt modelId="{970252C0-C5EB-4D01-AB5E-5EB083588D12}" type="sibTrans" cxnId="{CC27CD3E-64A7-4E32-AD11-3C823E92E149}">
      <dgm:prSet/>
      <dgm:spPr/>
      <dgm:t>
        <a:bodyPr/>
        <a:lstStyle/>
        <a:p>
          <a:endParaRPr lang="en-US"/>
        </a:p>
      </dgm:t>
    </dgm:pt>
    <dgm:pt modelId="{0B6A0F94-1F7C-44E1-AC0B-476FC71114E7}" type="pres">
      <dgm:prSet presAssocID="{8223D1F9-AFC4-45AC-8DDE-F46800DCDB33}" presName="hierChild1" presStyleCnt="0">
        <dgm:presLayoutVars>
          <dgm:orgChart val="1"/>
          <dgm:chPref val="1"/>
          <dgm:dir/>
          <dgm:animOne val="branch"/>
          <dgm:animLvl val="lvl"/>
          <dgm:resizeHandles/>
        </dgm:presLayoutVars>
      </dgm:prSet>
      <dgm:spPr/>
      <dgm:t>
        <a:bodyPr/>
        <a:lstStyle/>
        <a:p>
          <a:endParaRPr lang="en-US"/>
        </a:p>
      </dgm:t>
    </dgm:pt>
    <dgm:pt modelId="{6A2E25DA-4FAD-41E7-8B5C-2E4B81981C3B}" type="pres">
      <dgm:prSet presAssocID="{961F3468-BE8F-454D-86C5-156941C3C63D}" presName="hierRoot1" presStyleCnt="0">
        <dgm:presLayoutVars>
          <dgm:hierBranch val="init"/>
        </dgm:presLayoutVars>
      </dgm:prSet>
      <dgm:spPr/>
    </dgm:pt>
    <dgm:pt modelId="{12ACA462-EFE3-450B-86DE-57AA449CBF7D}" type="pres">
      <dgm:prSet presAssocID="{961F3468-BE8F-454D-86C5-156941C3C63D}" presName="rootComposite1" presStyleCnt="0"/>
      <dgm:spPr/>
    </dgm:pt>
    <dgm:pt modelId="{894D9F6B-9997-4636-A019-D7548E1ABBB0}" type="pres">
      <dgm:prSet presAssocID="{961F3468-BE8F-454D-86C5-156941C3C63D}" presName="rootText1" presStyleLbl="node0" presStyleIdx="0" presStyleCnt="1">
        <dgm:presLayoutVars>
          <dgm:chPref val="3"/>
        </dgm:presLayoutVars>
      </dgm:prSet>
      <dgm:spPr/>
      <dgm:t>
        <a:bodyPr/>
        <a:lstStyle/>
        <a:p>
          <a:endParaRPr lang="en-US"/>
        </a:p>
      </dgm:t>
    </dgm:pt>
    <dgm:pt modelId="{2551444C-B223-4F2D-A1EC-41BC22BC213F}" type="pres">
      <dgm:prSet presAssocID="{961F3468-BE8F-454D-86C5-156941C3C63D}" presName="rootConnector1" presStyleLbl="node1" presStyleIdx="0" presStyleCnt="0"/>
      <dgm:spPr/>
      <dgm:t>
        <a:bodyPr/>
        <a:lstStyle/>
        <a:p>
          <a:endParaRPr lang="en-US"/>
        </a:p>
      </dgm:t>
    </dgm:pt>
    <dgm:pt modelId="{5F9424D9-04A7-40E3-88A5-3B14C94718F8}" type="pres">
      <dgm:prSet presAssocID="{961F3468-BE8F-454D-86C5-156941C3C63D}" presName="hierChild2" presStyleCnt="0"/>
      <dgm:spPr/>
    </dgm:pt>
    <dgm:pt modelId="{6ED63115-1B70-4F94-9D4E-4E59EC93D6ED}" type="pres">
      <dgm:prSet presAssocID="{155F282E-3995-41E3-9D5F-B013BC8CA05E}" presName="Name37" presStyleLbl="parChTrans1D2" presStyleIdx="0" presStyleCnt="7"/>
      <dgm:spPr/>
      <dgm:t>
        <a:bodyPr/>
        <a:lstStyle/>
        <a:p>
          <a:endParaRPr lang="en-US"/>
        </a:p>
      </dgm:t>
    </dgm:pt>
    <dgm:pt modelId="{EE4B99AC-A873-4A46-B18B-C5C38ABC0DFD}" type="pres">
      <dgm:prSet presAssocID="{A0E542B5-42B7-4827-B88E-733814541E0D}" presName="hierRoot2" presStyleCnt="0">
        <dgm:presLayoutVars>
          <dgm:hierBranch val="init"/>
        </dgm:presLayoutVars>
      </dgm:prSet>
      <dgm:spPr/>
    </dgm:pt>
    <dgm:pt modelId="{A485D5C1-8701-4A16-A2E3-CFC19139D5ED}" type="pres">
      <dgm:prSet presAssocID="{A0E542B5-42B7-4827-B88E-733814541E0D}" presName="rootComposite" presStyleCnt="0"/>
      <dgm:spPr/>
    </dgm:pt>
    <dgm:pt modelId="{A74F2FC6-87C6-43B4-B78F-A40A177CB942}" type="pres">
      <dgm:prSet presAssocID="{A0E542B5-42B7-4827-B88E-733814541E0D}" presName="rootText" presStyleLbl="node2" presStyleIdx="0" presStyleCnt="7" custScaleX="98792" custScaleY="57857">
        <dgm:presLayoutVars>
          <dgm:chPref val="3"/>
        </dgm:presLayoutVars>
      </dgm:prSet>
      <dgm:spPr/>
      <dgm:t>
        <a:bodyPr/>
        <a:lstStyle/>
        <a:p>
          <a:endParaRPr lang="en-US"/>
        </a:p>
      </dgm:t>
    </dgm:pt>
    <dgm:pt modelId="{8304D068-EF4E-4F91-AF19-ED5FB14969AC}" type="pres">
      <dgm:prSet presAssocID="{A0E542B5-42B7-4827-B88E-733814541E0D}" presName="rootConnector" presStyleLbl="node2" presStyleIdx="0" presStyleCnt="7"/>
      <dgm:spPr/>
      <dgm:t>
        <a:bodyPr/>
        <a:lstStyle/>
        <a:p>
          <a:endParaRPr lang="en-US"/>
        </a:p>
      </dgm:t>
    </dgm:pt>
    <dgm:pt modelId="{CA941C0A-A7CA-412C-9193-22B8E0016685}" type="pres">
      <dgm:prSet presAssocID="{A0E542B5-42B7-4827-B88E-733814541E0D}" presName="hierChild4" presStyleCnt="0"/>
      <dgm:spPr/>
    </dgm:pt>
    <dgm:pt modelId="{AE24C687-7040-41AF-ADD9-2093D3F42750}" type="pres">
      <dgm:prSet presAssocID="{1A8EC16B-4C35-45E4-851D-AF58A41972CC}" presName="Name37" presStyleLbl="parChTrans1D3" presStyleIdx="0" presStyleCnt="31"/>
      <dgm:spPr/>
      <dgm:t>
        <a:bodyPr/>
        <a:lstStyle/>
        <a:p>
          <a:endParaRPr lang="en-US"/>
        </a:p>
      </dgm:t>
    </dgm:pt>
    <dgm:pt modelId="{3D5CB92A-1762-485A-A5A2-0F3E87F0981A}" type="pres">
      <dgm:prSet presAssocID="{4DC92CEF-B74B-470D-9C7D-A1C8058FDB26}" presName="hierRoot2" presStyleCnt="0">
        <dgm:presLayoutVars>
          <dgm:hierBranch val="init"/>
        </dgm:presLayoutVars>
      </dgm:prSet>
      <dgm:spPr/>
    </dgm:pt>
    <dgm:pt modelId="{726A8A5D-A420-4F26-961A-9F7C2A04A872}" type="pres">
      <dgm:prSet presAssocID="{4DC92CEF-B74B-470D-9C7D-A1C8058FDB26}" presName="rootComposite" presStyleCnt="0"/>
      <dgm:spPr/>
    </dgm:pt>
    <dgm:pt modelId="{F558F404-6B38-4871-A022-F6AC7B7C08E0}" type="pres">
      <dgm:prSet presAssocID="{4DC92CEF-B74B-470D-9C7D-A1C8058FDB26}" presName="rootText" presStyleLbl="node3" presStyleIdx="0" presStyleCnt="31">
        <dgm:presLayoutVars>
          <dgm:chPref val="3"/>
        </dgm:presLayoutVars>
      </dgm:prSet>
      <dgm:spPr/>
      <dgm:t>
        <a:bodyPr/>
        <a:lstStyle/>
        <a:p>
          <a:endParaRPr lang="en-US"/>
        </a:p>
      </dgm:t>
    </dgm:pt>
    <dgm:pt modelId="{746C5BC5-FF73-42BE-97AD-97A40237EA18}" type="pres">
      <dgm:prSet presAssocID="{4DC92CEF-B74B-470D-9C7D-A1C8058FDB26}" presName="rootConnector" presStyleLbl="node3" presStyleIdx="0" presStyleCnt="31"/>
      <dgm:spPr/>
      <dgm:t>
        <a:bodyPr/>
        <a:lstStyle/>
        <a:p>
          <a:endParaRPr lang="en-US"/>
        </a:p>
      </dgm:t>
    </dgm:pt>
    <dgm:pt modelId="{3CD610FA-1F09-4C1C-8FC2-671EAE7EC7C9}" type="pres">
      <dgm:prSet presAssocID="{4DC92CEF-B74B-470D-9C7D-A1C8058FDB26}" presName="hierChild4" presStyleCnt="0"/>
      <dgm:spPr/>
    </dgm:pt>
    <dgm:pt modelId="{1539165A-B9A3-47B2-85D0-15CF6C714EAF}" type="pres">
      <dgm:prSet presAssocID="{4DC92CEF-B74B-470D-9C7D-A1C8058FDB26}" presName="hierChild5" presStyleCnt="0"/>
      <dgm:spPr/>
    </dgm:pt>
    <dgm:pt modelId="{3F7A7B18-8B6C-475A-A845-88D12634F6C9}" type="pres">
      <dgm:prSet presAssocID="{7F1F9DBF-527E-4ECF-8E84-3BCD38747650}" presName="Name37" presStyleLbl="parChTrans1D3" presStyleIdx="1" presStyleCnt="31"/>
      <dgm:spPr/>
      <dgm:t>
        <a:bodyPr/>
        <a:lstStyle/>
        <a:p>
          <a:endParaRPr lang="en-US"/>
        </a:p>
      </dgm:t>
    </dgm:pt>
    <dgm:pt modelId="{8B7CEB22-4594-43BE-92FF-153B1C3CF8EE}" type="pres">
      <dgm:prSet presAssocID="{28C99952-EA28-4B78-91B1-41B25002201F}" presName="hierRoot2" presStyleCnt="0">
        <dgm:presLayoutVars>
          <dgm:hierBranch val="init"/>
        </dgm:presLayoutVars>
      </dgm:prSet>
      <dgm:spPr/>
    </dgm:pt>
    <dgm:pt modelId="{DADEF422-4CAA-4473-B8FF-35A95C32DC80}" type="pres">
      <dgm:prSet presAssocID="{28C99952-EA28-4B78-91B1-41B25002201F}" presName="rootComposite" presStyleCnt="0"/>
      <dgm:spPr/>
    </dgm:pt>
    <dgm:pt modelId="{41554DE2-7DFB-469B-8FC9-A2E7DC64716C}" type="pres">
      <dgm:prSet presAssocID="{28C99952-EA28-4B78-91B1-41B25002201F}" presName="rootText" presStyleLbl="node3" presStyleIdx="1" presStyleCnt="31">
        <dgm:presLayoutVars>
          <dgm:chPref val="3"/>
        </dgm:presLayoutVars>
      </dgm:prSet>
      <dgm:spPr/>
      <dgm:t>
        <a:bodyPr/>
        <a:lstStyle/>
        <a:p>
          <a:endParaRPr lang="en-US"/>
        </a:p>
      </dgm:t>
    </dgm:pt>
    <dgm:pt modelId="{32001753-9721-494C-99A4-A9D0D37EA456}" type="pres">
      <dgm:prSet presAssocID="{28C99952-EA28-4B78-91B1-41B25002201F}" presName="rootConnector" presStyleLbl="node3" presStyleIdx="1" presStyleCnt="31"/>
      <dgm:spPr/>
      <dgm:t>
        <a:bodyPr/>
        <a:lstStyle/>
        <a:p>
          <a:endParaRPr lang="en-US"/>
        </a:p>
      </dgm:t>
    </dgm:pt>
    <dgm:pt modelId="{B1FA14AC-87A7-4538-8B78-41A9A7F00FDB}" type="pres">
      <dgm:prSet presAssocID="{28C99952-EA28-4B78-91B1-41B25002201F}" presName="hierChild4" presStyleCnt="0"/>
      <dgm:spPr/>
    </dgm:pt>
    <dgm:pt modelId="{2BBF87EA-C918-445A-B8C5-BDCAA28B0FBA}" type="pres">
      <dgm:prSet presAssocID="{28C99952-EA28-4B78-91B1-41B25002201F}" presName="hierChild5" presStyleCnt="0"/>
      <dgm:spPr/>
    </dgm:pt>
    <dgm:pt modelId="{7DF8700B-95C5-4B38-81A5-7046288F9729}" type="pres">
      <dgm:prSet presAssocID="{375F13E8-AA3B-47C8-9C64-ACD8C0D2FA0A}" presName="Name37" presStyleLbl="parChTrans1D3" presStyleIdx="2" presStyleCnt="31"/>
      <dgm:spPr/>
      <dgm:t>
        <a:bodyPr/>
        <a:lstStyle/>
        <a:p>
          <a:endParaRPr lang="en-US"/>
        </a:p>
      </dgm:t>
    </dgm:pt>
    <dgm:pt modelId="{E328251B-DC62-4D0F-83C1-1AFA964F297A}" type="pres">
      <dgm:prSet presAssocID="{56F6839F-D7CF-4E67-B414-B3006002EF0D}" presName="hierRoot2" presStyleCnt="0">
        <dgm:presLayoutVars>
          <dgm:hierBranch val="init"/>
        </dgm:presLayoutVars>
      </dgm:prSet>
      <dgm:spPr/>
    </dgm:pt>
    <dgm:pt modelId="{63EB0B94-9794-46E2-9321-D958BA761B83}" type="pres">
      <dgm:prSet presAssocID="{56F6839F-D7CF-4E67-B414-B3006002EF0D}" presName="rootComposite" presStyleCnt="0"/>
      <dgm:spPr/>
    </dgm:pt>
    <dgm:pt modelId="{4AFB7940-6037-4709-BD17-4D9BC43766A8}" type="pres">
      <dgm:prSet presAssocID="{56F6839F-D7CF-4E67-B414-B3006002EF0D}" presName="rootText" presStyleLbl="node3" presStyleIdx="2" presStyleCnt="31">
        <dgm:presLayoutVars>
          <dgm:chPref val="3"/>
        </dgm:presLayoutVars>
      </dgm:prSet>
      <dgm:spPr/>
      <dgm:t>
        <a:bodyPr/>
        <a:lstStyle/>
        <a:p>
          <a:endParaRPr lang="en-US"/>
        </a:p>
      </dgm:t>
    </dgm:pt>
    <dgm:pt modelId="{5073A2CD-D7DB-4E34-BB3F-6C006EDD7EB2}" type="pres">
      <dgm:prSet presAssocID="{56F6839F-D7CF-4E67-B414-B3006002EF0D}" presName="rootConnector" presStyleLbl="node3" presStyleIdx="2" presStyleCnt="31"/>
      <dgm:spPr/>
      <dgm:t>
        <a:bodyPr/>
        <a:lstStyle/>
        <a:p>
          <a:endParaRPr lang="en-US"/>
        </a:p>
      </dgm:t>
    </dgm:pt>
    <dgm:pt modelId="{77C2716B-98A9-492A-8D89-1392C0C815B1}" type="pres">
      <dgm:prSet presAssocID="{56F6839F-D7CF-4E67-B414-B3006002EF0D}" presName="hierChild4" presStyleCnt="0"/>
      <dgm:spPr/>
    </dgm:pt>
    <dgm:pt modelId="{2E3B0024-9833-4EE7-9B77-7420B4B9F440}" type="pres">
      <dgm:prSet presAssocID="{56F6839F-D7CF-4E67-B414-B3006002EF0D}" presName="hierChild5" presStyleCnt="0"/>
      <dgm:spPr/>
    </dgm:pt>
    <dgm:pt modelId="{D583C3BA-B100-4DFB-80EC-653A2BE9B86E}" type="pres">
      <dgm:prSet presAssocID="{6C3F0A9A-57BB-4EC6-B435-B6462DC1C73F}" presName="Name37" presStyleLbl="parChTrans1D3" presStyleIdx="3" presStyleCnt="31"/>
      <dgm:spPr/>
      <dgm:t>
        <a:bodyPr/>
        <a:lstStyle/>
        <a:p>
          <a:endParaRPr lang="en-US"/>
        </a:p>
      </dgm:t>
    </dgm:pt>
    <dgm:pt modelId="{7234AA49-505A-40FE-867A-8AFFC37DAE18}" type="pres">
      <dgm:prSet presAssocID="{ACBEABFF-D572-4503-A1CF-4AF85FFD927B}" presName="hierRoot2" presStyleCnt="0">
        <dgm:presLayoutVars>
          <dgm:hierBranch val="init"/>
        </dgm:presLayoutVars>
      </dgm:prSet>
      <dgm:spPr/>
    </dgm:pt>
    <dgm:pt modelId="{EF39DEF7-DD5E-4E17-BFA5-5B089A086183}" type="pres">
      <dgm:prSet presAssocID="{ACBEABFF-D572-4503-A1CF-4AF85FFD927B}" presName="rootComposite" presStyleCnt="0"/>
      <dgm:spPr/>
    </dgm:pt>
    <dgm:pt modelId="{C05CF3FD-ABCE-42CC-BE12-2BFE25B8A8F4}" type="pres">
      <dgm:prSet presAssocID="{ACBEABFF-D572-4503-A1CF-4AF85FFD927B}" presName="rootText" presStyleLbl="node3" presStyleIdx="3" presStyleCnt="31">
        <dgm:presLayoutVars>
          <dgm:chPref val="3"/>
        </dgm:presLayoutVars>
      </dgm:prSet>
      <dgm:spPr/>
      <dgm:t>
        <a:bodyPr/>
        <a:lstStyle/>
        <a:p>
          <a:endParaRPr lang="en-US"/>
        </a:p>
      </dgm:t>
    </dgm:pt>
    <dgm:pt modelId="{A8D50115-2E36-4D5F-8E53-0E5332943530}" type="pres">
      <dgm:prSet presAssocID="{ACBEABFF-D572-4503-A1CF-4AF85FFD927B}" presName="rootConnector" presStyleLbl="node3" presStyleIdx="3" presStyleCnt="31"/>
      <dgm:spPr/>
      <dgm:t>
        <a:bodyPr/>
        <a:lstStyle/>
        <a:p>
          <a:endParaRPr lang="en-US"/>
        </a:p>
      </dgm:t>
    </dgm:pt>
    <dgm:pt modelId="{4131EC5D-783C-4C77-8963-4B597360BA48}" type="pres">
      <dgm:prSet presAssocID="{ACBEABFF-D572-4503-A1CF-4AF85FFD927B}" presName="hierChild4" presStyleCnt="0"/>
      <dgm:spPr/>
    </dgm:pt>
    <dgm:pt modelId="{43B4E093-3D7F-4584-B5FB-BA89B0E6EB2F}" type="pres">
      <dgm:prSet presAssocID="{ACBEABFF-D572-4503-A1CF-4AF85FFD927B}" presName="hierChild5" presStyleCnt="0"/>
      <dgm:spPr/>
    </dgm:pt>
    <dgm:pt modelId="{3A6C66F1-D9DB-43FF-80DB-CE755CC67C83}" type="pres">
      <dgm:prSet presAssocID="{BECA0636-6793-49C0-993B-96B3F886083A}" presName="Name37" presStyleLbl="parChTrans1D3" presStyleIdx="4" presStyleCnt="31"/>
      <dgm:spPr/>
      <dgm:t>
        <a:bodyPr/>
        <a:lstStyle/>
        <a:p>
          <a:endParaRPr lang="en-US"/>
        </a:p>
      </dgm:t>
    </dgm:pt>
    <dgm:pt modelId="{016655E2-EA8B-4618-A7C7-F65B0DD4D51B}" type="pres">
      <dgm:prSet presAssocID="{82EA7142-C486-4B1E-AEBD-204EDD29266C}" presName="hierRoot2" presStyleCnt="0">
        <dgm:presLayoutVars>
          <dgm:hierBranch val="init"/>
        </dgm:presLayoutVars>
      </dgm:prSet>
      <dgm:spPr/>
    </dgm:pt>
    <dgm:pt modelId="{87256120-7F2D-44D8-A8E1-B9C08FC6AE06}" type="pres">
      <dgm:prSet presAssocID="{82EA7142-C486-4B1E-AEBD-204EDD29266C}" presName="rootComposite" presStyleCnt="0"/>
      <dgm:spPr/>
    </dgm:pt>
    <dgm:pt modelId="{37B00607-9B5B-4C8F-982E-B5DCCC39F25A}" type="pres">
      <dgm:prSet presAssocID="{82EA7142-C486-4B1E-AEBD-204EDD29266C}" presName="rootText" presStyleLbl="node3" presStyleIdx="4" presStyleCnt="31">
        <dgm:presLayoutVars>
          <dgm:chPref val="3"/>
        </dgm:presLayoutVars>
      </dgm:prSet>
      <dgm:spPr/>
      <dgm:t>
        <a:bodyPr/>
        <a:lstStyle/>
        <a:p>
          <a:endParaRPr lang="en-US"/>
        </a:p>
      </dgm:t>
    </dgm:pt>
    <dgm:pt modelId="{0DB8BC22-20FC-49DE-887D-84A2FC92CCA9}" type="pres">
      <dgm:prSet presAssocID="{82EA7142-C486-4B1E-AEBD-204EDD29266C}" presName="rootConnector" presStyleLbl="node3" presStyleIdx="4" presStyleCnt="31"/>
      <dgm:spPr/>
      <dgm:t>
        <a:bodyPr/>
        <a:lstStyle/>
        <a:p>
          <a:endParaRPr lang="en-US"/>
        </a:p>
      </dgm:t>
    </dgm:pt>
    <dgm:pt modelId="{7DECA066-A8FA-41D8-B9E7-4B6673FE5F9C}" type="pres">
      <dgm:prSet presAssocID="{82EA7142-C486-4B1E-AEBD-204EDD29266C}" presName="hierChild4" presStyleCnt="0"/>
      <dgm:spPr/>
    </dgm:pt>
    <dgm:pt modelId="{D81DDDFF-1513-480D-BF50-BE473B01BFD6}" type="pres">
      <dgm:prSet presAssocID="{82EA7142-C486-4B1E-AEBD-204EDD29266C}" presName="hierChild5" presStyleCnt="0"/>
      <dgm:spPr/>
    </dgm:pt>
    <dgm:pt modelId="{69426EC2-9548-40B7-A070-E14CEF4A00B6}" type="pres">
      <dgm:prSet presAssocID="{A0E542B5-42B7-4827-B88E-733814541E0D}" presName="hierChild5" presStyleCnt="0"/>
      <dgm:spPr/>
    </dgm:pt>
    <dgm:pt modelId="{B4726CAA-CE03-4876-A111-F393FB2A8A06}" type="pres">
      <dgm:prSet presAssocID="{3D530FE5-DE25-4C74-820E-D5ED60B42004}" presName="Name37" presStyleLbl="parChTrans1D2" presStyleIdx="1" presStyleCnt="7"/>
      <dgm:spPr/>
      <dgm:t>
        <a:bodyPr/>
        <a:lstStyle/>
        <a:p>
          <a:endParaRPr lang="en-US"/>
        </a:p>
      </dgm:t>
    </dgm:pt>
    <dgm:pt modelId="{CDF6ABA8-1556-42E3-82BA-8E475984EE29}" type="pres">
      <dgm:prSet presAssocID="{4A05F38E-7C28-4653-89D9-B656DEE1C42C}" presName="hierRoot2" presStyleCnt="0">
        <dgm:presLayoutVars>
          <dgm:hierBranch val="init"/>
        </dgm:presLayoutVars>
      </dgm:prSet>
      <dgm:spPr/>
    </dgm:pt>
    <dgm:pt modelId="{B00E7BCA-70A8-4C91-870E-5ABD33B58A70}" type="pres">
      <dgm:prSet presAssocID="{4A05F38E-7C28-4653-89D9-B656DEE1C42C}" presName="rootComposite" presStyleCnt="0"/>
      <dgm:spPr/>
    </dgm:pt>
    <dgm:pt modelId="{669CBEDF-39A8-4AD5-8A47-A8F7CD03C245}" type="pres">
      <dgm:prSet presAssocID="{4A05F38E-7C28-4653-89D9-B656DEE1C42C}" presName="rootText" presStyleLbl="node2" presStyleIdx="1" presStyleCnt="7" custScaleY="53932" custLinFactNeighborY="-4155">
        <dgm:presLayoutVars>
          <dgm:chPref val="3"/>
        </dgm:presLayoutVars>
      </dgm:prSet>
      <dgm:spPr/>
      <dgm:t>
        <a:bodyPr/>
        <a:lstStyle/>
        <a:p>
          <a:endParaRPr lang="en-US"/>
        </a:p>
      </dgm:t>
    </dgm:pt>
    <dgm:pt modelId="{5407060A-82CD-4B4B-94D2-BB8044499D67}" type="pres">
      <dgm:prSet presAssocID="{4A05F38E-7C28-4653-89D9-B656DEE1C42C}" presName="rootConnector" presStyleLbl="node2" presStyleIdx="1" presStyleCnt="7"/>
      <dgm:spPr/>
      <dgm:t>
        <a:bodyPr/>
        <a:lstStyle/>
        <a:p>
          <a:endParaRPr lang="en-US"/>
        </a:p>
      </dgm:t>
    </dgm:pt>
    <dgm:pt modelId="{183B06A6-E62A-4F70-97C5-5BBD8CD0F20A}" type="pres">
      <dgm:prSet presAssocID="{4A05F38E-7C28-4653-89D9-B656DEE1C42C}" presName="hierChild4" presStyleCnt="0"/>
      <dgm:spPr/>
    </dgm:pt>
    <dgm:pt modelId="{1442DD5C-1961-4367-AFDB-E825B2DC3D4C}" type="pres">
      <dgm:prSet presAssocID="{406708F8-CED9-4F6B-9B10-D2961522B593}" presName="Name37" presStyleLbl="parChTrans1D3" presStyleIdx="5" presStyleCnt="31"/>
      <dgm:spPr/>
      <dgm:t>
        <a:bodyPr/>
        <a:lstStyle/>
        <a:p>
          <a:endParaRPr lang="en-US"/>
        </a:p>
      </dgm:t>
    </dgm:pt>
    <dgm:pt modelId="{5D938F54-72BC-4F37-9B2B-82181C7239F4}" type="pres">
      <dgm:prSet presAssocID="{8A1F21AA-429A-41A7-B4DD-0EEEEC807678}" presName="hierRoot2" presStyleCnt="0">
        <dgm:presLayoutVars>
          <dgm:hierBranch val="init"/>
        </dgm:presLayoutVars>
      </dgm:prSet>
      <dgm:spPr/>
    </dgm:pt>
    <dgm:pt modelId="{6A542D0D-6579-4B3F-ABC5-3161BF4D7E43}" type="pres">
      <dgm:prSet presAssocID="{8A1F21AA-429A-41A7-B4DD-0EEEEC807678}" presName="rootComposite" presStyleCnt="0"/>
      <dgm:spPr/>
    </dgm:pt>
    <dgm:pt modelId="{4C4E91B6-5FF9-4D37-86C3-017BF16477C4}" type="pres">
      <dgm:prSet presAssocID="{8A1F21AA-429A-41A7-B4DD-0EEEEC807678}" presName="rootText" presStyleLbl="node3" presStyleIdx="5" presStyleCnt="31">
        <dgm:presLayoutVars>
          <dgm:chPref val="3"/>
        </dgm:presLayoutVars>
      </dgm:prSet>
      <dgm:spPr/>
      <dgm:t>
        <a:bodyPr/>
        <a:lstStyle/>
        <a:p>
          <a:endParaRPr lang="en-US"/>
        </a:p>
      </dgm:t>
    </dgm:pt>
    <dgm:pt modelId="{7495ECFE-2966-443E-9E7B-DCD0CE10B3F9}" type="pres">
      <dgm:prSet presAssocID="{8A1F21AA-429A-41A7-B4DD-0EEEEC807678}" presName="rootConnector" presStyleLbl="node3" presStyleIdx="5" presStyleCnt="31"/>
      <dgm:spPr/>
      <dgm:t>
        <a:bodyPr/>
        <a:lstStyle/>
        <a:p>
          <a:endParaRPr lang="en-US"/>
        </a:p>
      </dgm:t>
    </dgm:pt>
    <dgm:pt modelId="{2B5E2D81-D0C3-456E-A334-EF168BB683F4}" type="pres">
      <dgm:prSet presAssocID="{8A1F21AA-429A-41A7-B4DD-0EEEEC807678}" presName="hierChild4" presStyleCnt="0"/>
      <dgm:spPr/>
    </dgm:pt>
    <dgm:pt modelId="{31B2B431-351C-446A-ADD9-909B3AE82FBA}" type="pres">
      <dgm:prSet presAssocID="{8A1F21AA-429A-41A7-B4DD-0EEEEC807678}" presName="hierChild5" presStyleCnt="0"/>
      <dgm:spPr/>
    </dgm:pt>
    <dgm:pt modelId="{7637A1F9-04B0-4C37-8CA6-83BAFE660A5B}" type="pres">
      <dgm:prSet presAssocID="{63E78179-1DB5-431B-8604-4A404E11A421}" presName="Name37" presStyleLbl="parChTrans1D3" presStyleIdx="6" presStyleCnt="31"/>
      <dgm:spPr/>
      <dgm:t>
        <a:bodyPr/>
        <a:lstStyle/>
        <a:p>
          <a:endParaRPr lang="en-US"/>
        </a:p>
      </dgm:t>
    </dgm:pt>
    <dgm:pt modelId="{4141896F-3885-4F43-B5AD-767B5BB26E8E}" type="pres">
      <dgm:prSet presAssocID="{F4BA2A8F-14B2-4BAB-9C75-4DC4C7A3371A}" presName="hierRoot2" presStyleCnt="0">
        <dgm:presLayoutVars>
          <dgm:hierBranch val="init"/>
        </dgm:presLayoutVars>
      </dgm:prSet>
      <dgm:spPr/>
    </dgm:pt>
    <dgm:pt modelId="{6519243E-384C-4FC3-9ABD-17326AF9F4F5}" type="pres">
      <dgm:prSet presAssocID="{F4BA2A8F-14B2-4BAB-9C75-4DC4C7A3371A}" presName="rootComposite" presStyleCnt="0"/>
      <dgm:spPr/>
    </dgm:pt>
    <dgm:pt modelId="{BA99FC9C-0B8B-4595-A01C-CEA4E50E9DFC}" type="pres">
      <dgm:prSet presAssocID="{F4BA2A8F-14B2-4BAB-9C75-4DC4C7A3371A}" presName="rootText" presStyleLbl="node3" presStyleIdx="6" presStyleCnt="31">
        <dgm:presLayoutVars>
          <dgm:chPref val="3"/>
        </dgm:presLayoutVars>
      </dgm:prSet>
      <dgm:spPr/>
      <dgm:t>
        <a:bodyPr/>
        <a:lstStyle/>
        <a:p>
          <a:endParaRPr lang="en-US"/>
        </a:p>
      </dgm:t>
    </dgm:pt>
    <dgm:pt modelId="{9F8F17D1-8AD6-4A7C-8DC1-2757002F969C}" type="pres">
      <dgm:prSet presAssocID="{F4BA2A8F-14B2-4BAB-9C75-4DC4C7A3371A}" presName="rootConnector" presStyleLbl="node3" presStyleIdx="6" presStyleCnt="31"/>
      <dgm:spPr/>
      <dgm:t>
        <a:bodyPr/>
        <a:lstStyle/>
        <a:p>
          <a:endParaRPr lang="en-US"/>
        </a:p>
      </dgm:t>
    </dgm:pt>
    <dgm:pt modelId="{A67D9216-0DDA-4300-8E43-49F287EFBE52}" type="pres">
      <dgm:prSet presAssocID="{F4BA2A8F-14B2-4BAB-9C75-4DC4C7A3371A}" presName="hierChild4" presStyleCnt="0"/>
      <dgm:spPr/>
    </dgm:pt>
    <dgm:pt modelId="{D0AF35FA-305B-4100-9579-D1FC3D9526BC}" type="pres">
      <dgm:prSet presAssocID="{F4BA2A8F-14B2-4BAB-9C75-4DC4C7A3371A}" presName="hierChild5" presStyleCnt="0"/>
      <dgm:spPr/>
    </dgm:pt>
    <dgm:pt modelId="{B1992FD6-7618-4A35-8B59-E87080148C83}" type="pres">
      <dgm:prSet presAssocID="{A31AAED9-EF65-4C4E-9A7D-6D82CE955E16}" presName="Name37" presStyleLbl="parChTrans1D3" presStyleIdx="7" presStyleCnt="31"/>
      <dgm:spPr/>
      <dgm:t>
        <a:bodyPr/>
        <a:lstStyle/>
        <a:p>
          <a:endParaRPr lang="en-US"/>
        </a:p>
      </dgm:t>
    </dgm:pt>
    <dgm:pt modelId="{BB48774A-E251-494E-9394-8B98E2273B73}" type="pres">
      <dgm:prSet presAssocID="{F7AAC8AB-8819-4C10-9F5F-66A2A0465682}" presName="hierRoot2" presStyleCnt="0">
        <dgm:presLayoutVars>
          <dgm:hierBranch val="init"/>
        </dgm:presLayoutVars>
      </dgm:prSet>
      <dgm:spPr/>
    </dgm:pt>
    <dgm:pt modelId="{8C030F25-F0C9-460C-96C3-5AB32FA6B8EA}" type="pres">
      <dgm:prSet presAssocID="{F7AAC8AB-8819-4C10-9F5F-66A2A0465682}" presName="rootComposite" presStyleCnt="0"/>
      <dgm:spPr/>
    </dgm:pt>
    <dgm:pt modelId="{A42D2986-5E44-442F-AFDF-FD6BBB7CCFD6}" type="pres">
      <dgm:prSet presAssocID="{F7AAC8AB-8819-4C10-9F5F-66A2A0465682}" presName="rootText" presStyleLbl="node3" presStyleIdx="7" presStyleCnt="31">
        <dgm:presLayoutVars>
          <dgm:chPref val="3"/>
        </dgm:presLayoutVars>
      </dgm:prSet>
      <dgm:spPr/>
      <dgm:t>
        <a:bodyPr/>
        <a:lstStyle/>
        <a:p>
          <a:endParaRPr lang="en-US"/>
        </a:p>
      </dgm:t>
    </dgm:pt>
    <dgm:pt modelId="{51F3FBD0-25EE-4569-8EA4-4489C915CA5E}" type="pres">
      <dgm:prSet presAssocID="{F7AAC8AB-8819-4C10-9F5F-66A2A0465682}" presName="rootConnector" presStyleLbl="node3" presStyleIdx="7" presStyleCnt="31"/>
      <dgm:spPr/>
      <dgm:t>
        <a:bodyPr/>
        <a:lstStyle/>
        <a:p>
          <a:endParaRPr lang="en-US"/>
        </a:p>
      </dgm:t>
    </dgm:pt>
    <dgm:pt modelId="{B21458C8-DBA3-4780-85D6-315C4074BBEF}" type="pres">
      <dgm:prSet presAssocID="{F7AAC8AB-8819-4C10-9F5F-66A2A0465682}" presName="hierChild4" presStyleCnt="0"/>
      <dgm:spPr/>
    </dgm:pt>
    <dgm:pt modelId="{A7471C6E-43D2-4C09-B574-D88B9FB47CEB}" type="pres">
      <dgm:prSet presAssocID="{F7AAC8AB-8819-4C10-9F5F-66A2A0465682}" presName="hierChild5" presStyleCnt="0"/>
      <dgm:spPr/>
    </dgm:pt>
    <dgm:pt modelId="{DFDD4ABB-4BA1-4520-9FF9-3B4D44CFD4CD}" type="pres">
      <dgm:prSet presAssocID="{977CB7EB-A0AB-404E-9A8E-E2B22675F4FC}" presName="Name37" presStyleLbl="parChTrans1D3" presStyleIdx="8" presStyleCnt="31"/>
      <dgm:spPr/>
      <dgm:t>
        <a:bodyPr/>
        <a:lstStyle/>
        <a:p>
          <a:endParaRPr lang="en-US"/>
        </a:p>
      </dgm:t>
    </dgm:pt>
    <dgm:pt modelId="{C1B31408-9F2C-46D6-B5CC-91B261A5E32E}" type="pres">
      <dgm:prSet presAssocID="{A216FCA6-73B5-4941-9F39-A19323270424}" presName="hierRoot2" presStyleCnt="0">
        <dgm:presLayoutVars>
          <dgm:hierBranch val="init"/>
        </dgm:presLayoutVars>
      </dgm:prSet>
      <dgm:spPr/>
    </dgm:pt>
    <dgm:pt modelId="{6AFC85B3-8C23-4137-90A5-4BC9DA985708}" type="pres">
      <dgm:prSet presAssocID="{A216FCA6-73B5-4941-9F39-A19323270424}" presName="rootComposite" presStyleCnt="0"/>
      <dgm:spPr/>
    </dgm:pt>
    <dgm:pt modelId="{A808EC21-ACA5-44B2-B1BE-5F97FE11C8F2}" type="pres">
      <dgm:prSet presAssocID="{A216FCA6-73B5-4941-9F39-A19323270424}" presName="rootText" presStyleLbl="node3" presStyleIdx="8" presStyleCnt="31">
        <dgm:presLayoutVars>
          <dgm:chPref val="3"/>
        </dgm:presLayoutVars>
      </dgm:prSet>
      <dgm:spPr/>
      <dgm:t>
        <a:bodyPr/>
        <a:lstStyle/>
        <a:p>
          <a:endParaRPr lang="en-US"/>
        </a:p>
      </dgm:t>
    </dgm:pt>
    <dgm:pt modelId="{30840C98-F303-4C6D-BA09-1E444128A386}" type="pres">
      <dgm:prSet presAssocID="{A216FCA6-73B5-4941-9F39-A19323270424}" presName="rootConnector" presStyleLbl="node3" presStyleIdx="8" presStyleCnt="31"/>
      <dgm:spPr/>
      <dgm:t>
        <a:bodyPr/>
        <a:lstStyle/>
        <a:p>
          <a:endParaRPr lang="en-US"/>
        </a:p>
      </dgm:t>
    </dgm:pt>
    <dgm:pt modelId="{0EA9124A-9FF3-4AC7-928D-A3E6BD18E936}" type="pres">
      <dgm:prSet presAssocID="{A216FCA6-73B5-4941-9F39-A19323270424}" presName="hierChild4" presStyleCnt="0"/>
      <dgm:spPr/>
    </dgm:pt>
    <dgm:pt modelId="{5B0F32BD-27E8-43FE-8284-E95B82741887}" type="pres">
      <dgm:prSet presAssocID="{A216FCA6-73B5-4941-9F39-A19323270424}" presName="hierChild5" presStyleCnt="0"/>
      <dgm:spPr/>
    </dgm:pt>
    <dgm:pt modelId="{3C20D8EA-C9F8-4F22-BDD2-329BBD5A5538}" type="pres">
      <dgm:prSet presAssocID="{A9F909EE-F0DF-4C50-9405-B3913D0DF1F6}" presName="Name37" presStyleLbl="parChTrans1D3" presStyleIdx="9" presStyleCnt="31"/>
      <dgm:spPr/>
      <dgm:t>
        <a:bodyPr/>
        <a:lstStyle/>
        <a:p>
          <a:endParaRPr lang="en-US"/>
        </a:p>
      </dgm:t>
    </dgm:pt>
    <dgm:pt modelId="{159AD033-1120-4735-A978-3886058FE7A5}" type="pres">
      <dgm:prSet presAssocID="{ED85C862-AF6E-4BA5-9A95-66E409407810}" presName="hierRoot2" presStyleCnt="0">
        <dgm:presLayoutVars>
          <dgm:hierBranch val="init"/>
        </dgm:presLayoutVars>
      </dgm:prSet>
      <dgm:spPr/>
    </dgm:pt>
    <dgm:pt modelId="{A6FAD962-3422-42C1-9698-0ED5611982D6}" type="pres">
      <dgm:prSet presAssocID="{ED85C862-AF6E-4BA5-9A95-66E409407810}" presName="rootComposite" presStyleCnt="0"/>
      <dgm:spPr/>
    </dgm:pt>
    <dgm:pt modelId="{DE5090D6-6CFC-45A1-9B3D-E502E6F9792B}" type="pres">
      <dgm:prSet presAssocID="{ED85C862-AF6E-4BA5-9A95-66E409407810}" presName="rootText" presStyleLbl="node3" presStyleIdx="9" presStyleCnt="31">
        <dgm:presLayoutVars>
          <dgm:chPref val="3"/>
        </dgm:presLayoutVars>
      </dgm:prSet>
      <dgm:spPr/>
      <dgm:t>
        <a:bodyPr/>
        <a:lstStyle/>
        <a:p>
          <a:endParaRPr lang="en-US"/>
        </a:p>
      </dgm:t>
    </dgm:pt>
    <dgm:pt modelId="{550E7554-C05C-4C3A-AAF4-83962063F762}" type="pres">
      <dgm:prSet presAssocID="{ED85C862-AF6E-4BA5-9A95-66E409407810}" presName="rootConnector" presStyleLbl="node3" presStyleIdx="9" presStyleCnt="31"/>
      <dgm:spPr/>
      <dgm:t>
        <a:bodyPr/>
        <a:lstStyle/>
        <a:p>
          <a:endParaRPr lang="en-US"/>
        </a:p>
      </dgm:t>
    </dgm:pt>
    <dgm:pt modelId="{F11E183C-33FE-4A58-AE91-016F41477C3A}" type="pres">
      <dgm:prSet presAssocID="{ED85C862-AF6E-4BA5-9A95-66E409407810}" presName="hierChild4" presStyleCnt="0"/>
      <dgm:spPr/>
    </dgm:pt>
    <dgm:pt modelId="{A43F1EC3-BEF9-473E-BD00-2294AE7E6D8F}" type="pres">
      <dgm:prSet presAssocID="{ED85C862-AF6E-4BA5-9A95-66E409407810}" presName="hierChild5" presStyleCnt="0"/>
      <dgm:spPr/>
    </dgm:pt>
    <dgm:pt modelId="{904AFCC8-9B9E-4FB9-8FE6-9EF8570016E8}" type="pres">
      <dgm:prSet presAssocID="{4A05F38E-7C28-4653-89D9-B656DEE1C42C}" presName="hierChild5" presStyleCnt="0"/>
      <dgm:spPr/>
    </dgm:pt>
    <dgm:pt modelId="{1656146E-DA68-4301-A2DC-95327274557A}" type="pres">
      <dgm:prSet presAssocID="{976214B1-C63B-4B80-BC4F-3A6FD40FE3B5}" presName="Name37" presStyleLbl="parChTrans1D2" presStyleIdx="2" presStyleCnt="7"/>
      <dgm:spPr/>
      <dgm:t>
        <a:bodyPr/>
        <a:lstStyle/>
        <a:p>
          <a:endParaRPr lang="en-US"/>
        </a:p>
      </dgm:t>
    </dgm:pt>
    <dgm:pt modelId="{19650B9B-3EE4-4C99-A40B-AEDF34F11E6B}" type="pres">
      <dgm:prSet presAssocID="{C6E4E2DA-2223-4434-9497-0C2C12D0B4DF}" presName="hierRoot2" presStyleCnt="0">
        <dgm:presLayoutVars>
          <dgm:hierBranch val="init"/>
        </dgm:presLayoutVars>
      </dgm:prSet>
      <dgm:spPr/>
    </dgm:pt>
    <dgm:pt modelId="{1DB903CF-F066-48BF-9F4F-28A94FF05E89}" type="pres">
      <dgm:prSet presAssocID="{C6E4E2DA-2223-4434-9497-0C2C12D0B4DF}" presName="rootComposite" presStyleCnt="0"/>
      <dgm:spPr/>
    </dgm:pt>
    <dgm:pt modelId="{A33F64A4-4A3E-40F4-A598-D1A43517DC36}" type="pres">
      <dgm:prSet presAssocID="{C6E4E2DA-2223-4434-9497-0C2C12D0B4DF}" presName="rootText" presStyleLbl="node2" presStyleIdx="2" presStyleCnt="7" custScaleY="49458">
        <dgm:presLayoutVars>
          <dgm:chPref val="3"/>
        </dgm:presLayoutVars>
      </dgm:prSet>
      <dgm:spPr/>
      <dgm:t>
        <a:bodyPr/>
        <a:lstStyle/>
        <a:p>
          <a:endParaRPr lang="en-US"/>
        </a:p>
      </dgm:t>
    </dgm:pt>
    <dgm:pt modelId="{68C7D708-72CA-4D92-B89C-221159E4A8C8}" type="pres">
      <dgm:prSet presAssocID="{C6E4E2DA-2223-4434-9497-0C2C12D0B4DF}" presName="rootConnector" presStyleLbl="node2" presStyleIdx="2" presStyleCnt="7"/>
      <dgm:spPr/>
      <dgm:t>
        <a:bodyPr/>
        <a:lstStyle/>
        <a:p>
          <a:endParaRPr lang="en-US"/>
        </a:p>
      </dgm:t>
    </dgm:pt>
    <dgm:pt modelId="{19612D86-9429-4689-B3FD-6B62A694FDBD}" type="pres">
      <dgm:prSet presAssocID="{C6E4E2DA-2223-4434-9497-0C2C12D0B4DF}" presName="hierChild4" presStyleCnt="0"/>
      <dgm:spPr/>
    </dgm:pt>
    <dgm:pt modelId="{5EB42E2C-F71B-4C55-BE12-C2267B8992EF}" type="pres">
      <dgm:prSet presAssocID="{15914A8C-1D2E-45F2-8A42-EBC5CEF369A5}" presName="Name37" presStyleLbl="parChTrans1D3" presStyleIdx="10" presStyleCnt="31"/>
      <dgm:spPr/>
      <dgm:t>
        <a:bodyPr/>
        <a:lstStyle/>
        <a:p>
          <a:endParaRPr lang="en-US"/>
        </a:p>
      </dgm:t>
    </dgm:pt>
    <dgm:pt modelId="{597E1603-2786-41A6-948C-99EE938E9639}" type="pres">
      <dgm:prSet presAssocID="{EE5328B7-2CA4-4C07-92C3-F1981DD0B491}" presName="hierRoot2" presStyleCnt="0">
        <dgm:presLayoutVars>
          <dgm:hierBranch val="init"/>
        </dgm:presLayoutVars>
      </dgm:prSet>
      <dgm:spPr/>
    </dgm:pt>
    <dgm:pt modelId="{91F3264D-4C51-4424-A30C-DE46D5B0939A}" type="pres">
      <dgm:prSet presAssocID="{EE5328B7-2CA4-4C07-92C3-F1981DD0B491}" presName="rootComposite" presStyleCnt="0"/>
      <dgm:spPr/>
    </dgm:pt>
    <dgm:pt modelId="{2B669980-8E30-4C7D-B658-A82C993F3213}" type="pres">
      <dgm:prSet presAssocID="{EE5328B7-2CA4-4C07-92C3-F1981DD0B491}" presName="rootText" presStyleLbl="node3" presStyleIdx="10" presStyleCnt="31">
        <dgm:presLayoutVars>
          <dgm:chPref val="3"/>
        </dgm:presLayoutVars>
      </dgm:prSet>
      <dgm:spPr/>
      <dgm:t>
        <a:bodyPr/>
        <a:lstStyle/>
        <a:p>
          <a:endParaRPr lang="en-US"/>
        </a:p>
      </dgm:t>
    </dgm:pt>
    <dgm:pt modelId="{BB290FA4-06B4-4632-9F73-7B528C0F205E}" type="pres">
      <dgm:prSet presAssocID="{EE5328B7-2CA4-4C07-92C3-F1981DD0B491}" presName="rootConnector" presStyleLbl="node3" presStyleIdx="10" presStyleCnt="31"/>
      <dgm:spPr/>
      <dgm:t>
        <a:bodyPr/>
        <a:lstStyle/>
        <a:p>
          <a:endParaRPr lang="en-US"/>
        </a:p>
      </dgm:t>
    </dgm:pt>
    <dgm:pt modelId="{C23B71C3-70BF-4720-8BDB-98394C8E8D83}" type="pres">
      <dgm:prSet presAssocID="{EE5328B7-2CA4-4C07-92C3-F1981DD0B491}" presName="hierChild4" presStyleCnt="0"/>
      <dgm:spPr/>
    </dgm:pt>
    <dgm:pt modelId="{F0B3939F-1EC3-4A88-8BBC-436280796BE1}" type="pres">
      <dgm:prSet presAssocID="{EE5328B7-2CA4-4C07-92C3-F1981DD0B491}" presName="hierChild5" presStyleCnt="0"/>
      <dgm:spPr/>
    </dgm:pt>
    <dgm:pt modelId="{4C2C0199-F981-4E53-B719-27894EEF47A1}" type="pres">
      <dgm:prSet presAssocID="{E8CE9903-610C-447B-86F2-7E9ECA478AA7}" presName="Name37" presStyleLbl="parChTrans1D3" presStyleIdx="11" presStyleCnt="31"/>
      <dgm:spPr/>
      <dgm:t>
        <a:bodyPr/>
        <a:lstStyle/>
        <a:p>
          <a:endParaRPr lang="en-US"/>
        </a:p>
      </dgm:t>
    </dgm:pt>
    <dgm:pt modelId="{51A454C5-587B-4644-BC1E-052A4F4E87D7}" type="pres">
      <dgm:prSet presAssocID="{1D114BBD-F81A-4013-BBF8-D26FBE445A4D}" presName="hierRoot2" presStyleCnt="0">
        <dgm:presLayoutVars>
          <dgm:hierBranch val="init"/>
        </dgm:presLayoutVars>
      </dgm:prSet>
      <dgm:spPr/>
    </dgm:pt>
    <dgm:pt modelId="{59FD4E82-DCFE-484B-BDDE-0DB0042F2395}" type="pres">
      <dgm:prSet presAssocID="{1D114BBD-F81A-4013-BBF8-D26FBE445A4D}" presName="rootComposite" presStyleCnt="0"/>
      <dgm:spPr/>
    </dgm:pt>
    <dgm:pt modelId="{18CBED0A-5ECA-4CC9-BF6D-621ED73E97A8}" type="pres">
      <dgm:prSet presAssocID="{1D114BBD-F81A-4013-BBF8-D26FBE445A4D}" presName="rootText" presStyleLbl="node3" presStyleIdx="11" presStyleCnt="31">
        <dgm:presLayoutVars>
          <dgm:chPref val="3"/>
        </dgm:presLayoutVars>
      </dgm:prSet>
      <dgm:spPr/>
      <dgm:t>
        <a:bodyPr/>
        <a:lstStyle/>
        <a:p>
          <a:endParaRPr lang="en-US"/>
        </a:p>
      </dgm:t>
    </dgm:pt>
    <dgm:pt modelId="{B9E7AD28-9623-421D-94DA-C87B9F5085CF}" type="pres">
      <dgm:prSet presAssocID="{1D114BBD-F81A-4013-BBF8-D26FBE445A4D}" presName="rootConnector" presStyleLbl="node3" presStyleIdx="11" presStyleCnt="31"/>
      <dgm:spPr/>
      <dgm:t>
        <a:bodyPr/>
        <a:lstStyle/>
        <a:p>
          <a:endParaRPr lang="en-US"/>
        </a:p>
      </dgm:t>
    </dgm:pt>
    <dgm:pt modelId="{A3663681-F71A-4D99-8453-E8C2E44B4014}" type="pres">
      <dgm:prSet presAssocID="{1D114BBD-F81A-4013-BBF8-D26FBE445A4D}" presName="hierChild4" presStyleCnt="0"/>
      <dgm:spPr/>
    </dgm:pt>
    <dgm:pt modelId="{2C3A34D4-9CA8-48D1-9DCD-B3A316A86F05}" type="pres">
      <dgm:prSet presAssocID="{1D114BBD-F81A-4013-BBF8-D26FBE445A4D}" presName="hierChild5" presStyleCnt="0"/>
      <dgm:spPr/>
    </dgm:pt>
    <dgm:pt modelId="{EF0E0FAB-FD08-49C0-A3CF-B3F39F95B212}" type="pres">
      <dgm:prSet presAssocID="{A418DA4F-9F3A-4BB9-9284-B4ABB2847E95}" presName="Name37" presStyleLbl="parChTrans1D3" presStyleIdx="12" presStyleCnt="31"/>
      <dgm:spPr/>
      <dgm:t>
        <a:bodyPr/>
        <a:lstStyle/>
        <a:p>
          <a:endParaRPr lang="en-US"/>
        </a:p>
      </dgm:t>
    </dgm:pt>
    <dgm:pt modelId="{A5FB476A-165E-48EC-A6A4-B56D3FFDE183}" type="pres">
      <dgm:prSet presAssocID="{856AB618-3A13-4A74-9DC5-2155334C9FC8}" presName="hierRoot2" presStyleCnt="0">
        <dgm:presLayoutVars>
          <dgm:hierBranch val="init"/>
        </dgm:presLayoutVars>
      </dgm:prSet>
      <dgm:spPr/>
    </dgm:pt>
    <dgm:pt modelId="{D1A8DAA9-64CE-426E-8881-9CFC356AE82A}" type="pres">
      <dgm:prSet presAssocID="{856AB618-3A13-4A74-9DC5-2155334C9FC8}" presName="rootComposite" presStyleCnt="0"/>
      <dgm:spPr/>
    </dgm:pt>
    <dgm:pt modelId="{D14FEEDD-FE2E-4CBF-9566-5BB274750EA5}" type="pres">
      <dgm:prSet presAssocID="{856AB618-3A13-4A74-9DC5-2155334C9FC8}" presName="rootText" presStyleLbl="node3" presStyleIdx="12" presStyleCnt="31">
        <dgm:presLayoutVars>
          <dgm:chPref val="3"/>
        </dgm:presLayoutVars>
      </dgm:prSet>
      <dgm:spPr/>
      <dgm:t>
        <a:bodyPr/>
        <a:lstStyle/>
        <a:p>
          <a:endParaRPr lang="en-US"/>
        </a:p>
      </dgm:t>
    </dgm:pt>
    <dgm:pt modelId="{F2249520-0134-4F36-81AC-F6C15C97CB4B}" type="pres">
      <dgm:prSet presAssocID="{856AB618-3A13-4A74-9DC5-2155334C9FC8}" presName="rootConnector" presStyleLbl="node3" presStyleIdx="12" presStyleCnt="31"/>
      <dgm:spPr/>
      <dgm:t>
        <a:bodyPr/>
        <a:lstStyle/>
        <a:p>
          <a:endParaRPr lang="en-US"/>
        </a:p>
      </dgm:t>
    </dgm:pt>
    <dgm:pt modelId="{C6F3FDAB-92B0-48FA-8BB8-A897C4F42321}" type="pres">
      <dgm:prSet presAssocID="{856AB618-3A13-4A74-9DC5-2155334C9FC8}" presName="hierChild4" presStyleCnt="0"/>
      <dgm:spPr/>
    </dgm:pt>
    <dgm:pt modelId="{C2287FD7-6F40-4A17-85F0-C4A10A73A98A}" type="pres">
      <dgm:prSet presAssocID="{856AB618-3A13-4A74-9DC5-2155334C9FC8}" presName="hierChild5" presStyleCnt="0"/>
      <dgm:spPr/>
    </dgm:pt>
    <dgm:pt modelId="{B226A1DA-FBCE-433F-9196-29D209301D74}" type="pres">
      <dgm:prSet presAssocID="{D612F514-C342-4B45-A40C-92DCF0FF92B3}" presName="Name37" presStyleLbl="parChTrans1D3" presStyleIdx="13" presStyleCnt="31"/>
      <dgm:spPr/>
      <dgm:t>
        <a:bodyPr/>
        <a:lstStyle/>
        <a:p>
          <a:endParaRPr lang="en-US"/>
        </a:p>
      </dgm:t>
    </dgm:pt>
    <dgm:pt modelId="{13ED0205-5804-4A64-B6AA-9BE1286C15CC}" type="pres">
      <dgm:prSet presAssocID="{7B0C0B2B-CC23-4B4E-9DE3-2A1A5906DDFC}" presName="hierRoot2" presStyleCnt="0">
        <dgm:presLayoutVars>
          <dgm:hierBranch val="init"/>
        </dgm:presLayoutVars>
      </dgm:prSet>
      <dgm:spPr/>
    </dgm:pt>
    <dgm:pt modelId="{7FC9E6D6-652B-44FC-878C-1236D015CF9E}" type="pres">
      <dgm:prSet presAssocID="{7B0C0B2B-CC23-4B4E-9DE3-2A1A5906DDFC}" presName="rootComposite" presStyleCnt="0"/>
      <dgm:spPr/>
    </dgm:pt>
    <dgm:pt modelId="{48F02E40-6A12-4FF1-8EFF-D00B5FFB4BCD}" type="pres">
      <dgm:prSet presAssocID="{7B0C0B2B-CC23-4B4E-9DE3-2A1A5906DDFC}" presName="rootText" presStyleLbl="node3" presStyleIdx="13" presStyleCnt="31">
        <dgm:presLayoutVars>
          <dgm:chPref val="3"/>
        </dgm:presLayoutVars>
      </dgm:prSet>
      <dgm:spPr/>
      <dgm:t>
        <a:bodyPr/>
        <a:lstStyle/>
        <a:p>
          <a:endParaRPr lang="en-US"/>
        </a:p>
      </dgm:t>
    </dgm:pt>
    <dgm:pt modelId="{EEC62530-A29F-425A-BA35-CFB0B04324EE}" type="pres">
      <dgm:prSet presAssocID="{7B0C0B2B-CC23-4B4E-9DE3-2A1A5906DDFC}" presName="rootConnector" presStyleLbl="node3" presStyleIdx="13" presStyleCnt="31"/>
      <dgm:spPr/>
      <dgm:t>
        <a:bodyPr/>
        <a:lstStyle/>
        <a:p>
          <a:endParaRPr lang="en-US"/>
        </a:p>
      </dgm:t>
    </dgm:pt>
    <dgm:pt modelId="{FDA90B69-64B9-4583-A671-73FFD842CC72}" type="pres">
      <dgm:prSet presAssocID="{7B0C0B2B-CC23-4B4E-9DE3-2A1A5906DDFC}" presName="hierChild4" presStyleCnt="0"/>
      <dgm:spPr/>
    </dgm:pt>
    <dgm:pt modelId="{D91A8C42-9314-4AEB-A7EB-DE97C61D6A1E}" type="pres">
      <dgm:prSet presAssocID="{7B0C0B2B-CC23-4B4E-9DE3-2A1A5906DDFC}" presName="hierChild5" presStyleCnt="0"/>
      <dgm:spPr/>
    </dgm:pt>
    <dgm:pt modelId="{5E79F891-052B-4D0A-9773-453A9F261A2A}" type="pres">
      <dgm:prSet presAssocID="{F5E2442F-5E42-4A91-AFB2-E3DD98B9F945}" presName="Name37" presStyleLbl="parChTrans1D3" presStyleIdx="14" presStyleCnt="31"/>
      <dgm:spPr/>
      <dgm:t>
        <a:bodyPr/>
        <a:lstStyle/>
        <a:p>
          <a:endParaRPr lang="en-US"/>
        </a:p>
      </dgm:t>
    </dgm:pt>
    <dgm:pt modelId="{8F85D9ED-9064-4587-969E-A630FE2DEA6D}" type="pres">
      <dgm:prSet presAssocID="{EF634381-A1D1-49D2-A378-0C36C994BC53}" presName="hierRoot2" presStyleCnt="0">
        <dgm:presLayoutVars>
          <dgm:hierBranch val="init"/>
        </dgm:presLayoutVars>
      </dgm:prSet>
      <dgm:spPr/>
    </dgm:pt>
    <dgm:pt modelId="{7DC14BE6-59A1-4687-8D0C-AA04EAEFAB32}" type="pres">
      <dgm:prSet presAssocID="{EF634381-A1D1-49D2-A378-0C36C994BC53}" presName="rootComposite" presStyleCnt="0"/>
      <dgm:spPr/>
    </dgm:pt>
    <dgm:pt modelId="{7645D49F-B22C-4A4D-8A3A-61E8FF5C22E1}" type="pres">
      <dgm:prSet presAssocID="{EF634381-A1D1-49D2-A378-0C36C994BC53}" presName="rootText" presStyleLbl="node3" presStyleIdx="14" presStyleCnt="31">
        <dgm:presLayoutVars>
          <dgm:chPref val="3"/>
        </dgm:presLayoutVars>
      </dgm:prSet>
      <dgm:spPr/>
      <dgm:t>
        <a:bodyPr/>
        <a:lstStyle/>
        <a:p>
          <a:endParaRPr lang="en-US"/>
        </a:p>
      </dgm:t>
    </dgm:pt>
    <dgm:pt modelId="{4053F17C-D082-4944-896D-A82A580518D8}" type="pres">
      <dgm:prSet presAssocID="{EF634381-A1D1-49D2-A378-0C36C994BC53}" presName="rootConnector" presStyleLbl="node3" presStyleIdx="14" presStyleCnt="31"/>
      <dgm:spPr/>
      <dgm:t>
        <a:bodyPr/>
        <a:lstStyle/>
        <a:p>
          <a:endParaRPr lang="en-US"/>
        </a:p>
      </dgm:t>
    </dgm:pt>
    <dgm:pt modelId="{1C24E300-B942-43D5-9939-77EC88D38137}" type="pres">
      <dgm:prSet presAssocID="{EF634381-A1D1-49D2-A378-0C36C994BC53}" presName="hierChild4" presStyleCnt="0"/>
      <dgm:spPr/>
    </dgm:pt>
    <dgm:pt modelId="{25EC568A-55C3-4A67-ABE0-EEF4F4CA7BC5}" type="pres">
      <dgm:prSet presAssocID="{EF634381-A1D1-49D2-A378-0C36C994BC53}" presName="hierChild5" presStyleCnt="0"/>
      <dgm:spPr/>
    </dgm:pt>
    <dgm:pt modelId="{3330223F-86BB-47E8-8BA0-FADC99EE2681}" type="pres">
      <dgm:prSet presAssocID="{C6E4E2DA-2223-4434-9497-0C2C12D0B4DF}" presName="hierChild5" presStyleCnt="0"/>
      <dgm:spPr/>
    </dgm:pt>
    <dgm:pt modelId="{ECEC9EFE-327A-4F0A-96C3-BCB3D5A520BA}" type="pres">
      <dgm:prSet presAssocID="{D9FFEAFF-7AB7-4864-B1AE-558FD87B91AA}" presName="Name37" presStyleLbl="parChTrans1D2" presStyleIdx="3" presStyleCnt="7"/>
      <dgm:spPr/>
      <dgm:t>
        <a:bodyPr/>
        <a:lstStyle/>
        <a:p>
          <a:endParaRPr lang="en-US"/>
        </a:p>
      </dgm:t>
    </dgm:pt>
    <dgm:pt modelId="{5B7FD9D9-893E-4594-8576-64B347924771}" type="pres">
      <dgm:prSet presAssocID="{63174577-DDDD-49FE-89A2-15237B939020}" presName="hierRoot2" presStyleCnt="0">
        <dgm:presLayoutVars>
          <dgm:hierBranch val="init"/>
        </dgm:presLayoutVars>
      </dgm:prSet>
      <dgm:spPr/>
    </dgm:pt>
    <dgm:pt modelId="{260371B2-41D0-4DC9-830D-56288B92339D}" type="pres">
      <dgm:prSet presAssocID="{63174577-DDDD-49FE-89A2-15237B939020}" presName="rootComposite" presStyleCnt="0"/>
      <dgm:spPr/>
    </dgm:pt>
    <dgm:pt modelId="{035DA007-F0CB-4104-9527-0D9D484421AE}" type="pres">
      <dgm:prSet presAssocID="{63174577-DDDD-49FE-89A2-15237B939020}" presName="rootText" presStyleLbl="node2" presStyleIdx="3" presStyleCnt="7" custScaleY="61133">
        <dgm:presLayoutVars>
          <dgm:chPref val="3"/>
        </dgm:presLayoutVars>
      </dgm:prSet>
      <dgm:spPr/>
      <dgm:t>
        <a:bodyPr/>
        <a:lstStyle/>
        <a:p>
          <a:endParaRPr lang="en-US"/>
        </a:p>
      </dgm:t>
    </dgm:pt>
    <dgm:pt modelId="{3CA27C6E-7ECA-4304-8FEE-B3D324939598}" type="pres">
      <dgm:prSet presAssocID="{63174577-DDDD-49FE-89A2-15237B939020}" presName="rootConnector" presStyleLbl="node2" presStyleIdx="3" presStyleCnt="7"/>
      <dgm:spPr/>
      <dgm:t>
        <a:bodyPr/>
        <a:lstStyle/>
        <a:p>
          <a:endParaRPr lang="en-US"/>
        </a:p>
      </dgm:t>
    </dgm:pt>
    <dgm:pt modelId="{B7B07CB3-B8BB-41F6-BE49-D5B4824641C5}" type="pres">
      <dgm:prSet presAssocID="{63174577-DDDD-49FE-89A2-15237B939020}" presName="hierChild4" presStyleCnt="0"/>
      <dgm:spPr/>
    </dgm:pt>
    <dgm:pt modelId="{1EE2D47A-C83C-4376-9931-28BF72968AF3}" type="pres">
      <dgm:prSet presAssocID="{DA2784F6-F661-4CEF-B29C-20D84BA53089}" presName="Name37" presStyleLbl="parChTrans1D3" presStyleIdx="15" presStyleCnt="31"/>
      <dgm:spPr/>
      <dgm:t>
        <a:bodyPr/>
        <a:lstStyle/>
        <a:p>
          <a:endParaRPr lang="en-US"/>
        </a:p>
      </dgm:t>
    </dgm:pt>
    <dgm:pt modelId="{FA565784-F50B-4E1A-9EB4-9194B0950F15}" type="pres">
      <dgm:prSet presAssocID="{2320319B-B139-42F5-B11E-6DABD4DE5383}" presName="hierRoot2" presStyleCnt="0">
        <dgm:presLayoutVars>
          <dgm:hierBranch val="init"/>
        </dgm:presLayoutVars>
      </dgm:prSet>
      <dgm:spPr/>
    </dgm:pt>
    <dgm:pt modelId="{464D6214-92EF-4846-8CEC-939806B7DF1B}" type="pres">
      <dgm:prSet presAssocID="{2320319B-B139-42F5-B11E-6DABD4DE5383}" presName="rootComposite" presStyleCnt="0"/>
      <dgm:spPr/>
    </dgm:pt>
    <dgm:pt modelId="{3E36D81C-0C57-48D7-A8C0-AF955C324D67}" type="pres">
      <dgm:prSet presAssocID="{2320319B-B139-42F5-B11E-6DABD4DE5383}" presName="rootText" presStyleLbl="node3" presStyleIdx="15" presStyleCnt="31">
        <dgm:presLayoutVars>
          <dgm:chPref val="3"/>
        </dgm:presLayoutVars>
      </dgm:prSet>
      <dgm:spPr/>
      <dgm:t>
        <a:bodyPr/>
        <a:lstStyle/>
        <a:p>
          <a:endParaRPr lang="en-US"/>
        </a:p>
      </dgm:t>
    </dgm:pt>
    <dgm:pt modelId="{3AE940B0-2EC7-4B38-93FB-70192160EE1F}" type="pres">
      <dgm:prSet presAssocID="{2320319B-B139-42F5-B11E-6DABD4DE5383}" presName="rootConnector" presStyleLbl="node3" presStyleIdx="15" presStyleCnt="31"/>
      <dgm:spPr/>
      <dgm:t>
        <a:bodyPr/>
        <a:lstStyle/>
        <a:p>
          <a:endParaRPr lang="en-US"/>
        </a:p>
      </dgm:t>
    </dgm:pt>
    <dgm:pt modelId="{C6B09AE3-10CB-4B0C-8A25-85B5F0DB39E4}" type="pres">
      <dgm:prSet presAssocID="{2320319B-B139-42F5-B11E-6DABD4DE5383}" presName="hierChild4" presStyleCnt="0"/>
      <dgm:spPr/>
    </dgm:pt>
    <dgm:pt modelId="{A6AABD8B-DBF3-4951-A76D-D9F0CCE8161F}" type="pres">
      <dgm:prSet presAssocID="{2320319B-B139-42F5-B11E-6DABD4DE5383}" presName="hierChild5" presStyleCnt="0"/>
      <dgm:spPr/>
    </dgm:pt>
    <dgm:pt modelId="{186D8C76-1373-48BB-859A-A04675A1F277}" type="pres">
      <dgm:prSet presAssocID="{87DAE1A6-35E7-483B-96F5-8F584AD52C94}" presName="Name37" presStyleLbl="parChTrans1D3" presStyleIdx="16" presStyleCnt="31"/>
      <dgm:spPr/>
      <dgm:t>
        <a:bodyPr/>
        <a:lstStyle/>
        <a:p>
          <a:endParaRPr lang="en-US"/>
        </a:p>
      </dgm:t>
    </dgm:pt>
    <dgm:pt modelId="{03F7F762-CB63-4B01-995B-11E4DF1FBF7A}" type="pres">
      <dgm:prSet presAssocID="{E4DC7381-3E1F-45AA-94ED-9844803A1EF6}" presName="hierRoot2" presStyleCnt="0">
        <dgm:presLayoutVars>
          <dgm:hierBranch val="init"/>
        </dgm:presLayoutVars>
      </dgm:prSet>
      <dgm:spPr/>
    </dgm:pt>
    <dgm:pt modelId="{08DB7CB7-A05B-4AB0-8EAB-6639B822D1AE}" type="pres">
      <dgm:prSet presAssocID="{E4DC7381-3E1F-45AA-94ED-9844803A1EF6}" presName="rootComposite" presStyleCnt="0"/>
      <dgm:spPr/>
    </dgm:pt>
    <dgm:pt modelId="{3D5FBBD7-BC33-4B45-A410-85FF77000B58}" type="pres">
      <dgm:prSet presAssocID="{E4DC7381-3E1F-45AA-94ED-9844803A1EF6}" presName="rootText" presStyleLbl="node3" presStyleIdx="16" presStyleCnt="31">
        <dgm:presLayoutVars>
          <dgm:chPref val="3"/>
        </dgm:presLayoutVars>
      </dgm:prSet>
      <dgm:spPr/>
      <dgm:t>
        <a:bodyPr/>
        <a:lstStyle/>
        <a:p>
          <a:endParaRPr lang="en-US"/>
        </a:p>
      </dgm:t>
    </dgm:pt>
    <dgm:pt modelId="{796655B5-8E97-41B0-8D2D-58C8B1FF133F}" type="pres">
      <dgm:prSet presAssocID="{E4DC7381-3E1F-45AA-94ED-9844803A1EF6}" presName="rootConnector" presStyleLbl="node3" presStyleIdx="16" presStyleCnt="31"/>
      <dgm:spPr/>
      <dgm:t>
        <a:bodyPr/>
        <a:lstStyle/>
        <a:p>
          <a:endParaRPr lang="en-US"/>
        </a:p>
      </dgm:t>
    </dgm:pt>
    <dgm:pt modelId="{6AD37CF5-0F6E-4AF2-BB76-6A87260F48DC}" type="pres">
      <dgm:prSet presAssocID="{E4DC7381-3E1F-45AA-94ED-9844803A1EF6}" presName="hierChild4" presStyleCnt="0"/>
      <dgm:spPr/>
    </dgm:pt>
    <dgm:pt modelId="{E4BFCD3B-D9BE-4935-A233-11A7B4903436}" type="pres">
      <dgm:prSet presAssocID="{E4DC7381-3E1F-45AA-94ED-9844803A1EF6}" presName="hierChild5" presStyleCnt="0"/>
      <dgm:spPr/>
    </dgm:pt>
    <dgm:pt modelId="{6913E6AC-3D73-4D49-852E-B36BCCEBA06C}" type="pres">
      <dgm:prSet presAssocID="{87E7D9DA-D641-4486-AEAA-A68937016B95}" presName="Name37" presStyleLbl="parChTrans1D3" presStyleIdx="17" presStyleCnt="31"/>
      <dgm:spPr/>
      <dgm:t>
        <a:bodyPr/>
        <a:lstStyle/>
        <a:p>
          <a:endParaRPr lang="en-US"/>
        </a:p>
      </dgm:t>
    </dgm:pt>
    <dgm:pt modelId="{1D485739-7A1A-438E-81B1-9280029E5FA1}" type="pres">
      <dgm:prSet presAssocID="{824EED77-FDFD-4F81-ADA1-0A4A263580EB}" presName="hierRoot2" presStyleCnt="0">
        <dgm:presLayoutVars>
          <dgm:hierBranch val="init"/>
        </dgm:presLayoutVars>
      </dgm:prSet>
      <dgm:spPr/>
    </dgm:pt>
    <dgm:pt modelId="{E620A755-28C8-424C-A0B5-AACB2CBA2DF5}" type="pres">
      <dgm:prSet presAssocID="{824EED77-FDFD-4F81-ADA1-0A4A263580EB}" presName="rootComposite" presStyleCnt="0"/>
      <dgm:spPr/>
    </dgm:pt>
    <dgm:pt modelId="{EBFE8E78-85B5-444A-A4E1-31C992637961}" type="pres">
      <dgm:prSet presAssocID="{824EED77-FDFD-4F81-ADA1-0A4A263580EB}" presName="rootText" presStyleLbl="node3" presStyleIdx="17" presStyleCnt="31">
        <dgm:presLayoutVars>
          <dgm:chPref val="3"/>
        </dgm:presLayoutVars>
      </dgm:prSet>
      <dgm:spPr/>
      <dgm:t>
        <a:bodyPr/>
        <a:lstStyle/>
        <a:p>
          <a:endParaRPr lang="en-US"/>
        </a:p>
      </dgm:t>
    </dgm:pt>
    <dgm:pt modelId="{54806700-4F2B-419A-9856-0A5B533A8F3F}" type="pres">
      <dgm:prSet presAssocID="{824EED77-FDFD-4F81-ADA1-0A4A263580EB}" presName="rootConnector" presStyleLbl="node3" presStyleIdx="17" presStyleCnt="31"/>
      <dgm:spPr/>
      <dgm:t>
        <a:bodyPr/>
        <a:lstStyle/>
        <a:p>
          <a:endParaRPr lang="en-US"/>
        </a:p>
      </dgm:t>
    </dgm:pt>
    <dgm:pt modelId="{24DC3FF2-7CEF-4541-92C9-1151C6B86743}" type="pres">
      <dgm:prSet presAssocID="{824EED77-FDFD-4F81-ADA1-0A4A263580EB}" presName="hierChild4" presStyleCnt="0"/>
      <dgm:spPr/>
    </dgm:pt>
    <dgm:pt modelId="{0924B8E2-CE51-48F8-826F-4CB3D4528991}" type="pres">
      <dgm:prSet presAssocID="{824EED77-FDFD-4F81-ADA1-0A4A263580EB}" presName="hierChild5" presStyleCnt="0"/>
      <dgm:spPr/>
    </dgm:pt>
    <dgm:pt modelId="{D7B4FC33-A7D9-4A5F-AD3B-CA9F73000A84}" type="pres">
      <dgm:prSet presAssocID="{63174577-DDDD-49FE-89A2-15237B939020}" presName="hierChild5" presStyleCnt="0"/>
      <dgm:spPr/>
    </dgm:pt>
    <dgm:pt modelId="{F3E9E446-9B4E-428E-B703-076F6C9920C7}" type="pres">
      <dgm:prSet presAssocID="{152EE7E7-A5CC-4682-966D-1E1FEF6E4CA7}" presName="Name37" presStyleLbl="parChTrans1D2" presStyleIdx="4" presStyleCnt="7"/>
      <dgm:spPr/>
      <dgm:t>
        <a:bodyPr/>
        <a:lstStyle/>
        <a:p>
          <a:endParaRPr lang="en-US"/>
        </a:p>
      </dgm:t>
    </dgm:pt>
    <dgm:pt modelId="{D070CE6B-F954-4E07-A8E1-4934EA92C9F0}" type="pres">
      <dgm:prSet presAssocID="{BE44229F-E490-4D43-A88C-E150AC657A07}" presName="hierRoot2" presStyleCnt="0">
        <dgm:presLayoutVars>
          <dgm:hierBranch val="init"/>
        </dgm:presLayoutVars>
      </dgm:prSet>
      <dgm:spPr/>
    </dgm:pt>
    <dgm:pt modelId="{BB30AE9F-0467-47AB-A6FE-EA03EDE951C3}" type="pres">
      <dgm:prSet presAssocID="{BE44229F-E490-4D43-A88C-E150AC657A07}" presName="rootComposite" presStyleCnt="0"/>
      <dgm:spPr/>
    </dgm:pt>
    <dgm:pt modelId="{C305DBE0-5AEC-4B43-9550-7581A99EDB88}" type="pres">
      <dgm:prSet presAssocID="{BE44229F-E490-4D43-A88C-E150AC657A07}" presName="rootText" presStyleLbl="node2" presStyleIdx="4" presStyleCnt="7" custScaleY="56781">
        <dgm:presLayoutVars>
          <dgm:chPref val="3"/>
        </dgm:presLayoutVars>
      </dgm:prSet>
      <dgm:spPr/>
      <dgm:t>
        <a:bodyPr/>
        <a:lstStyle/>
        <a:p>
          <a:endParaRPr lang="en-US"/>
        </a:p>
      </dgm:t>
    </dgm:pt>
    <dgm:pt modelId="{5923F8D4-DD22-4C35-BA8D-3D2C830B27A4}" type="pres">
      <dgm:prSet presAssocID="{BE44229F-E490-4D43-A88C-E150AC657A07}" presName="rootConnector" presStyleLbl="node2" presStyleIdx="4" presStyleCnt="7"/>
      <dgm:spPr/>
      <dgm:t>
        <a:bodyPr/>
        <a:lstStyle/>
        <a:p>
          <a:endParaRPr lang="en-US"/>
        </a:p>
      </dgm:t>
    </dgm:pt>
    <dgm:pt modelId="{4ECB0630-A233-4ABD-823D-CCD92AE51416}" type="pres">
      <dgm:prSet presAssocID="{BE44229F-E490-4D43-A88C-E150AC657A07}" presName="hierChild4" presStyleCnt="0"/>
      <dgm:spPr/>
    </dgm:pt>
    <dgm:pt modelId="{10469757-D6EE-4DE6-83C9-C0CEF61E7525}" type="pres">
      <dgm:prSet presAssocID="{8E2E3CFA-4D42-42F6-AD2C-CF52C053A36E}" presName="Name37" presStyleLbl="parChTrans1D3" presStyleIdx="18" presStyleCnt="31"/>
      <dgm:spPr/>
      <dgm:t>
        <a:bodyPr/>
        <a:lstStyle/>
        <a:p>
          <a:endParaRPr lang="en-US"/>
        </a:p>
      </dgm:t>
    </dgm:pt>
    <dgm:pt modelId="{19050557-74A1-493C-B944-8AD94492308E}" type="pres">
      <dgm:prSet presAssocID="{EC4D1FB5-7B1F-4DB4-B51C-81560317F96C}" presName="hierRoot2" presStyleCnt="0">
        <dgm:presLayoutVars>
          <dgm:hierBranch val="init"/>
        </dgm:presLayoutVars>
      </dgm:prSet>
      <dgm:spPr/>
    </dgm:pt>
    <dgm:pt modelId="{E35B58B3-E489-47F5-9640-EA0C3E034AA3}" type="pres">
      <dgm:prSet presAssocID="{EC4D1FB5-7B1F-4DB4-B51C-81560317F96C}" presName="rootComposite" presStyleCnt="0"/>
      <dgm:spPr/>
    </dgm:pt>
    <dgm:pt modelId="{7B16A602-B482-4DE9-A076-05A70304DF27}" type="pres">
      <dgm:prSet presAssocID="{EC4D1FB5-7B1F-4DB4-B51C-81560317F96C}" presName="rootText" presStyleLbl="node3" presStyleIdx="18" presStyleCnt="31">
        <dgm:presLayoutVars>
          <dgm:chPref val="3"/>
        </dgm:presLayoutVars>
      </dgm:prSet>
      <dgm:spPr/>
      <dgm:t>
        <a:bodyPr/>
        <a:lstStyle/>
        <a:p>
          <a:endParaRPr lang="en-US"/>
        </a:p>
      </dgm:t>
    </dgm:pt>
    <dgm:pt modelId="{B6C16896-4221-4027-99BE-A5336005D525}" type="pres">
      <dgm:prSet presAssocID="{EC4D1FB5-7B1F-4DB4-B51C-81560317F96C}" presName="rootConnector" presStyleLbl="node3" presStyleIdx="18" presStyleCnt="31"/>
      <dgm:spPr/>
      <dgm:t>
        <a:bodyPr/>
        <a:lstStyle/>
        <a:p>
          <a:endParaRPr lang="en-US"/>
        </a:p>
      </dgm:t>
    </dgm:pt>
    <dgm:pt modelId="{16DC9FD4-0443-4DEC-A3F5-EAAE3BF8F607}" type="pres">
      <dgm:prSet presAssocID="{EC4D1FB5-7B1F-4DB4-B51C-81560317F96C}" presName="hierChild4" presStyleCnt="0"/>
      <dgm:spPr/>
    </dgm:pt>
    <dgm:pt modelId="{CF905A25-BCFD-4503-8680-5B3903466A89}" type="pres">
      <dgm:prSet presAssocID="{EC4D1FB5-7B1F-4DB4-B51C-81560317F96C}" presName="hierChild5" presStyleCnt="0"/>
      <dgm:spPr/>
    </dgm:pt>
    <dgm:pt modelId="{0B98BF48-9821-4424-9C2F-A89194B5B390}" type="pres">
      <dgm:prSet presAssocID="{E91FC99A-C1A1-47B6-BFC9-22D7F550E364}" presName="Name37" presStyleLbl="parChTrans1D3" presStyleIdx="19" presStyleCnt="31"/>
      <dgm:spPr/>
      <dgm:t>
        <a:bodyPr/>
        <a:lstStyle/>
        <a:p>
          <a:endParaRPr lang="en-US"/>
        </a:p>
      </dgm:t>
    </dgm:pt>
    <dgm:pt modelId="{3138E5E5-260B-4EBC-A8AB-0DB1E71044EE}" type="pres">
      <dgm:prSet presAssocID="{41FB10AD-C6F3-4778-BDBB-5FD2BBCC7F79}" presName="hierRoot2" presStyleCnt="0">
        <dgm:presLayoutVars>
          <dgm:hierBranch val="init"/>
        </dgm:presLayoutVars>
      </dgm:prSet>
      <dgm:spPr/>
    </dgm:pt>
    <dgm:pt modelId="{146EF17A-F1FF-477D-A1FA-EF4238358759}" type="pres">
      <dgm:prSet presAssocID="{41FB10AD-C6F3-4778-BDBB-5FD2BBCC7F79}" presName="rootComposite" presStyleCnt="0"/>
      <dgm:spPr/>
    </dgm:pt>
    <dgm:pt modelId="{A19D8973-3E22-494A-902A-A57587FF0A64}" type="pres">
      <dgm:prSet presAssocID="{41FB10AD-C6F3-4778-BDBB-5FD2BBCC7F79}" presName="rootText" presStyleLbl="node3" presStyleIdx="19" presStyleCnt="31">
        <dgm:presLayoutVars>
          <dgm:chPref val="3"/>
        </dgm:presLayoutVars>
      </dgm:prSet>
      <dgm:spPr/>
      <dgm:t>
        <a:bodyPr/>
        <a:lstStyle/>
        <a:p>
          <a:endParaRPr lang="en-US"/>
        </a:p>
      </dgm:t>
    </dgm:pt>
    <dgm:pt modelId="{F496348A-4F0A-49C1-95FC-8C33690A2986}" type="pres">
      <dgm:prSet presAssocID="{41FB10AD-C6F3-4778-BDBB-5FD2BBCC7F79}" presName="rootConnector" presStyleLbl="node3" presStyleIdx="19" presStyleCnt="31"/>
      <dgm:spPr/>
      <dgm:t>
        <a:bodyPr/>
        <a:lstStyle/>
        <a:p>
          <a:endParaRPr lang="en-US"/>
        </a:p>
      </dgm:t>
    </dgm:pt>
    <dgm:pt modelId="{8A824F94-9980-4350-9D93-D27F09527E52}" type="pres">
      <dgm:prSet presAssocID="{41FB10AD-C6F3-4778-BDBB-5FD2BBCC7F79}" presName="hierChild4" presStyleCnt="0"/>
      <dgm:spPr/>
    </dgm:pt>
    <dgm:pt modelId="{18BAA592-D1CE-403D-A128-0164442A2877}" type="pres">
      <dgm:prSet presAssocID="{41FB10AD-C6F3-4778-BDBB-5FD2BBCC7F79}" presName="hierChild5" presStyleCnt="0"/>
      <dgm:spPr/>
    </dgm:pt>
    <dgm:pt modelId="{C8D40524-07D7-437B-B2C5-4B7D97ACB208}" type="pres">
      <dgm:prSet presAssocID="{45323B79-03D5-4687-9CA2-6A04FFC5EA38}" presName="Name37" presStyleLbl="parChTrans1D3" presStyleIdx="20" presStyleCnt="31"/>
      <dgm:spPr/>
      <dgm:t>
        <a:bodyPr/>
        <a:lstStyle/>
        <a:p>
          <a:endParaRPr lang="en-US"/>
        </a:p>
      </dgm:t>
    </dgm:pt>
    <dgm:pt modelId="{2D9603EB-68B2-474B-BC5B-83127FB27E1F}" type="pres">
      <dgm:prSet presAssocID="{92FF6ABA-5F20-4FCE-A6FA-EDBE47FB7846}" presName="hierRoot2" presStyleCnt="0">
        <dgm:presLayoutVars>
          <dgm:hierBranch val="init"/>
        </dgm:presLayoutVars>
      </dgm:prSet>
      <dgm:spPr/>
    </dgm:pt>
    <dgm:pt modelId="{B36D2308-1074-482F-B4A3-9BAA6CD512AC}" type="pres">
      <dgm:prSet presAssocID="{92FF6ABA-5F20-4FCE-A6FA-EDBE47FB7846}" presName="rootComposite" presStyleCnt="0"/>
      <dgm:spPr/>
    </dgm:pt>
    <dgm:pt modelId="{BC2FEFD8-B891-460F-89CF-850992A6A1D8}" type="pres">
      <dgm:prSet presAssocID="{92FF6ABA-5F20-4FCE-A6FA-EDBE47FB7846}" presName="rootText" presStyleLbl="node3" presStyleIdx="20" presStyleCnt="31">
        <dgm:presLayoutVars>
          <dgm:chPref val="3"/>
        </dgm:presLayoutVars>
      </dgm:prSet>
      <dgm:spPr/>
      <dgm:t>
        <a:bodyPr/>
        <a:lstStyle/>
        <a:p>
          <a:endParaRPr lang="en-US"/>
        </a:p>
      </dgm:t>
    </dgm:pt>
    <dgm:pt modelId="{0CCEEA57-0AE0-4BE5-8EED-664572259BB1}" type="pres">
      <dgm:prSet presAssocID="{92FF6ABA-5F20-4FCE-A6FA-EDBE47FB7846}" presName="rootConnector" presStyleLbl="node3" presStyleIdx="20" presStyleCnt="31"/>
      <dgm:spPr/>
      <dgm:t>
        <a:bodyPr/>
        <a:lstStyle/>
        <a:p>
          <a:endParaRPr lang="en-US"/>
        </a:p>
      </dgm:t>
    </dgm:pt>
    <dgm:pt modelId="{3E045ED1-8CA8-42C8-A6E4-873709976571}" type="pres">
      <dgm:prSet presAssocID="{92FF6ABA-5F20-4FCE-A6FA-EDBE47FB7846}" presName="hierChild4" presStyleCnt="0"/>
      <dgm:spPr/>
    </dgm:pt>
    <dgm:pt modelId="{B67E1D0A-EE61-4C65-871D-3E122982FC1E}" type="pres">
      <dgm:prSet presAssocID="{92FF6ABA-5F20-4FCE-A6FA-EDBE47FB7846}" presName="hierChild5" presStyleCnt="0"/>
      <dgm:spPr/>
    </dgm:pt>
    <dgm:pt modelId="{EDDEEBDF-9806-417B-99D0-C19C53626539}" type="pres">
      <dgm:prSet presAssocID="{BA323C17-9462-4F34-8EF5-26F34083F67B}" presName="Name37" presStyleLbl="parChTrans1D3" presStyleIdx="21" presStyleCnt="31"/>
      <dgm:spPr/>
      <dgm:t>
        <a:bodyPr/>
        <a:lstStyle/>
        <a:p>
          <a:endParaRPr lang="en-US"/>
        </a:p>
      </dgm:t>
    </dgm:pt>
    <dgm:pt modelId="{33E025AC-8D66-4420-8BAA-917D4163C2EF}" type="pres">
      <dgm:prSet presAssocID="{0B5FD571-6F3A-41CD-A4E6-0C234F7961B4}" presName="hierRoot2" presStyleCnt="0">
        <dgm:presLayoutVars>
          <dgm:hierBranch val="init"/>
        </dgm:presLayoutVars>
      </dgm:prSet>
      <dgm:spPr/>
    </dgm:pt>
    <dgm:pt modelId="{14DBC36B-23DF-4484-8F6E-37FEB3AA9754}" type="pres">
      <dgm:prSet presAssocID="{0B5FD571-6F3A-41CD-A4E6-0C234F7961B4}" presName="rootComposite" presStyleCnt="0"/>
      <dgm:spPr/>
    </dgm:pt>
    <dgm:pt modelId="{18055E06-A7FF-4CDC-88FF-9B90EA25CA87}" type="pres">
      <dgm:prSet presAssocID="{0B5FD571-6F3A-41CD-A4E6-0C234F7961B4}" presName="rootText" presStyleLbl="node3" presStyleIdx="21" presStyleCnt="31">
        <dgm:presLayoutVars>
          <dgm:chPref val="3"/>
        </dgm:presLayoutVars>
      </dgm:prSet>
      <dgm:spPr/>
      <dgm:t>
        <a:bodyPr/>
        <a:lstStyle/>
        <a:p>
          <a:endParaRPr lang="en-US"/>
        </a:p>
      </dgm:t>
    </dgm:pt>
    <dgm:pt modelId="{80D2E370-C7A8-428A-95B0-3E7BB365B78C}" type="pres">
      <dgm:prSet presAssocID="{0B5FD571-6F3A-41CD-A4E6-0C234F7961B4}" presName="rootConnector" presStyleLbl="node3" presStyleIdx="21" presStyleCnt="31"/>
      <dgm:spPr/>
      <dgm:t>
        <a:bodyPr/>
        <a:lstStyle/>
        <a:p>
          <a:endParaRPr lang="en-US"/>
        </a:p>
      </dgm:t>
    </dgm:pt>
    <dgm:pt modelId="{6ADC270E-2A64-42A7-BAF2-99858912A93B}" type="pres">
      <dgm:prSet presAssocID="{0B5FD571-6F3A-41CD-A4E6-0C234F7961B4}" presName="hierChild4" presStyleCnt="0"/>
      <dgm:spPr/>
    </dgm:pt>
    <dgm:pt modelId="{C5E06A3C-25FF-433D-BA09-9FEBA12C5154}" type="pres">
      <dgm:prSet presAssocID="{0B5FD571-6F3A-41CD-A4E6-0C234F7961B4}" presName="hierChild5" presStyleCnt="0"/>
      <dgm:spPr/>
    </dgm:pt>
    <dgm:pt modelId="{93EF6940-B919-4E8E-ACB7-F8CEB0BFA112}" type="pres">
      <dgm:prSet presAssocID="{44C25B41-D2C4-45E8-9B77-32015460DAAD}" presName="Name37" presStyleLbl="parChTrans1D3" presStyleIdx="22" presStyleCnt="31"/>
      <dgm:spPr/>
      <dgm:t>
        <a:bodyPr/>
        <a:lstStyle/>
        <a:p>
          <a:endParaRPr lang="en-US"/>
        </a:p>
      </dgm:t>
    </dgm:pt>
    <dgm:pt modelId="{94DBD955-6864-4FF2-9C99-C9A1E83D384A}" type="pres">
      <dgm:prSet presAssocID="{449F702E-7BE9-46EE-8AD2-B02251CB75A3}" presName="hierRoot2" presStyleCnt="0">
        <dgm:presLayoutVars>
          <dgm:hierBranch val="init"/>
        </dgm:presLayoutVars>
      </dgm:prSet>
      <dgm:spPr/>
    </dgm:pt>
    <dgm:pt modelId="{2B1694BA-E066-4775-BAD8-3CBB63B8932E}" type="pres">
      <dgm:prSet presAssocID="{449F702E-7BE9-46EE-8AD2-B02251CB75A3}" presName="rootComposite" presStyleCnt="0"/>
      <dgm:spPr/>
    </dgm:pt>
    <dgm:pt modelId="{A6276B61-2C47-48F7-8EE5-B9840F2A2C3B}" type="pres">
      <dgm:prSet presAssocID="{449F702E-7BE9-46EE-8AD2-B02251CB75A3}" presName="rootText" presStyleLbl="node3" presStyleIdx="22" presStyleCnt="31">
        <dgm:presLayoutVars>
          <dgm:chPref val="3"/>
        </dgm:presLayoutVars>
      </dgm:prSet>
      <dgm:spPr/>
      <dgm:t>
        <a:bodyPr/>
        <a:lstStyle/>
        <a:p>
          <a:endParaRPr lang="en-US"/>
        </a:p>
      </dgm:t>
    </dgm:pt>
    <dgm:pt modelId="{8FEA1D9B-B588-4011-A476-83F2971A05C9}" type="pres">
      <dgm:prSet presAssocID="{449F702E-7BE9-46EE-8AD2-B02251CB75A3}" presName="rootConnector" presStyleLbl="node3" presStyleIdx="22" presStyleCnt="31"/>
      <dgm:spPr/>
      <dgm:t>
        <a:bodyPr/>
        <a:lstStyle/>
        <a:p>
          <a:endParaRPr lang="en-US"/>
        </a:p>
      </dgm:t>
    </dgm:pt>
    <dgm:pt modelId="{E501FC85-7CC6-45D0-B772-307F8F3375E5}" type="pres">
      <dgm:prSet presAssocID="{449F702E-7BE9-46EE-8AD2-B02251CB75A3}" presName="hierChild4" presStyleCnt="0"/>
      <dgm:spPr/>
    </dgm:pt>
    <dgm:pt modelId="{B2D1BE02-0005-4235-845E-23BA3A226EC3}" type="pres">
      <dgm:prSet presAssocID="{449F702E-7BE9-46EE-8AD2-B02251CB75A3}" presName="hierChild5" presStyleCnt="0"/>
      <dgm:spPr/>
    </dgm:pt>
    <dgm:pt modelId="{27381A33-F449-46E1-8BA9-19D2CDFC4781}" type="pres">
      <dgm:prSet presAssocID="{BE44229F-E490-4D43-A88C-E150AC657A07}" presName="hierChild5" presStyleCnt="0"/>
      <dgm:spPr/>
    </dgm:pt>
    <dgm:pt modelId="{C4F2A0CA-373F-4F9E-99E6-76DFC51B0E3D}" type="pres">
      <dgm:prSet presAssocID="{DA799AB4-7F2C-424E-937B-80D12DDFF05A}" presName="Name37" presStyleLbl="parChTrans1D2" presStyleIdx="5" presStyleCnt="7"/>
      <dgm:spPr/>
      <dgm:t>
        <a:bodyPr/>
        <a:lstStyle/>
        <a:p>
          <a:endParaRPr lang="en-US"/>
        </a:p>
      </dgm:t>
    </dgm:pt>
    <dgm:pt modelId="{8F16D1B1-2CF8-4832-914F-3B404737FAA8}" type="pres">
      <dgm:prSet presAssocID="{69FA2D8C-A551-4BBE-9ACF-1BBEE77449F8}" presName="hierRoot2" presStyleCnt="0">
        <dgm:presLayoutVars>
          <dgm:hierBranch val="init"/>
        </dgm:presLayoutVars>
      </dgm:prSet>
      <dgm:spPr/>
    </dgm:pt>
    <dgm:pt modelId="{446585C6-1766-4083-82BF-31C405775CC7}" type="pres">
      <dgm:prSet presAssocID="{69FA2D8C-A551-4BBE-9ACF-1BBEE77449F8}" presName="rootComposite" presStyleCnt="0"/>
      <dgm:spPr/>
    </dgm:pt>
    <dgm:pt modelId="{2AC915CE-DF96-47A8-8032-3695BDF2D998}" type="pres">
      <dgm:prSet presAssocID="{69FA2D8C-A551-4BBE-9ACF-1BBEE77449F8}" presName="rootText" presStyleLbl="node2" presStyleIdx="5" presStyleCnt="7" custScaleY="58364">
        <dgm:presLayoutVars>
          <dgm:chPref val="3"/>
        </dgm:presLayoutVars>
      </dgm:prSet>
      <dgm:spPr/>
      <dgm:t>
        <a:bodyPr/>
        <a:lstStyle/>
        <a:p>
          <a:endParaRPr lang="en-US"/>
        </a:p>
      </dgm:t>
    </dgm:pt>
    <dgm:pt modelId="{49F0A54D-EA66-4FC3-8612-070CE8571B64}" type="pres">
      <dgm:prSet presAssocID="{69FA2D8C-A551-4BBE-9ACF-1BBEE77449F8}" presName="rootConnector" presStyleLbl="node2" presStyleIdx="5" presStyleCnt="7"/>
      <dgm:spPr/>
      <dgm:t>
        <a:bodyPr/>
        <a:lstStyle/>
        <a:p>
          <a:endParaRPr lang="en-US"/>
        </a:p>
      </dgm:t>
    </dgm:pt>
    <dgm:pt modelId="{BA982194-06BE-49E4-A955-9390EB47B5DD}" type="pres">
      <dgm:prSet presAssocID="{69FA2D8C-A551-4BBE-9ACF-1BBEE77449F8}" presName="hierChild4" presStyleCnt="0"/>
      <dgm:spPr/>
    </dgm:pt>
    <dgm:pt modelId="{751CC12D-5F40-4A18-80C0-C3D7BBA9E98D}" type="pres">
      <dgm:prSet presAssocID="{E5D4DFB0-F31F-40C1-A944-37CD3265CF28}" presName="Name37" presStyleLbl="parChTrans1D3" presStyleIdx="23" presStyleCnt="31"/>
      <dgm:spPr/>
      <dgm:t>
        <a:bodyPr/>
        <a:lstStyle/>
        <a:p>
          <a:endParaRPr lang="en-US"/>
        </a:p>
      </dgm:t>
    </dgm:pt>
    <dgm:pt modelId="{6BFAA4DC-F305-44CC-9251-56934DB76B1C}" type="pres">
      <dgm:prSet presAssocID="{6FCFFEDC-E671-4269-90C7-4E713EAA3D01}" presName="hierRoot2" presStyleCnt="0">
        <dgm:presLayoutVars>
          <dgm:hierBranch val="init"/>
        </dgm:presLayoutVars>
      </dgm:prSet>
      <dgm:spPr/>
    </dgm:pt>
    <dgm:pt modelId="{2C9DB257-4022-4B1E-B514-B37B588CB0D3}" type="pres">
      <dgm:prSet presAssocID="{6FCFFEDC-E671-4269-90C7-4E713EAA3D01}" presName="rootComposite" presStyleCnt="0"/>
      <dgm:spPr/>
    </dgm:pt>
    <dgm:pt modelId="{04A8D6D1-1477-400E-A1F4-1A58CFD2EEC7}" type="pres">
      <dgm:prSet presAssocID="{6FCFFEDC-E671-4269-90C7-4E713EAA3D01}" presName="rootText" presStyleLbl="node3" presStyleIdx="23" presStyleCnt="31">
        <dgm:presLayoutVars>
          <dgm:chPref val="3"/>
        </dgm:presLayoutVars>
      </dgm:prSet>
      <dgm:spPr/>
      <dgm:t>
        <a:bodyPr/>
        <a:lstStyle/>
        <a:p>
          <a:endParaRPr lang="en-US"/>
        </a:p>
      </dgm:t>
    </dgm:pt>
    <dgm:pt modelId="{94B566A1-3593-4B1D-BCC3-3228D78ECA55}" type="pres">
      <dgm:prSet presAssocID="{6FCFFEDC-E671-4269-90C7-4E713EAA3D01}" presName="rootConnector" presStyleLbl="node3" presStyleIdx="23" presStyleCnt="31"/>
      <dgm:spPr/>
      <dgm:t>
        <a:bodyPr/>
        <a:lstStyle/>
        <a:p>
          <a:endParaRPr lang="en-US"/>
        </a:p>
      </dgm:t>
    </dgm:pt>
    <dgm:pt modelId="{E65A0A81-A5CA-4F8D-B29D-76DBD4BBEE14}" type="pres">
      <dgm:prSet presAssocID="{6FCFFEDC-E671-4269-90C7-4E713EAA3D01}" presName="hierChild4" presStyleCnt="0"/>
      <dgm:spPr/>
    </dgm:pt>
    <dgm:pt modelId="{4513BBB5-E7DB-4FF9-96A9-3FB92480799A}" type="pres">
      <dgm:prSet presAssocID="{6FCFFEDC-E671-4269-90C7-4E713EAA3D01}" presName="hierChild5" presStyleCnt="0"/>
      <dgm:spPr/>
    </dgm:pt>
    <dgm:pt modelId="{FD48C3D9-39D3-4AA6-9054-1B8B499711AC}" type="pres">
      <dgm:prSet presAssocID="{82AAF4C4-201A-464B-BFB4-020BD85442B2}" presName="Name37" presStyleLbl="parChTrans1D3" presStyleIdx="24" presStyleCnt="31"/>
      <dgm:spPr/>
      <dgm:t>
        <a:bodyPr/>
        <a:lstStyle/>
        <a:p>
          <a:endParaRPr lang="en-US"/>
        </a:p>
      </dgm:t>
    </dgm:pt>
    <dgm:pt modelId="{FECB4268-F9A8-403C-8820-26918D15289F}" type="pres">
      <dgm:prSet presAssocID="{4D8ACB5B-D9C8-4FFB-9244-C8975B2C4A35}" presName="hierRoot2" presStyleCnt="0">
        <dgm:presLayoutVars>
          <dgm:hierBranch val="init"/>
        </dgm:presLayoutVars>
      </dgm:prSet>
      <dgm:spPr/>
    </dgm:pt>
    <dgm:pt modelId="{9FAC6C79-CDF3-43CE-8ED9-2456F3B4CCBD}" type="pres">
      <dgm:prSet presAssocID="{4D8ACB5B-D9C8-4FFB-9244-C8975B2C4A35}" presName="rootComposite" presStyleCnt="0"/>
      <dgm:spPr/>
    </dgm:pt>
    <dgm:pt modelId="{94362826-29A0-4EB4-9961-B1CD45FD4C7B}" type="pres">
      <dgm:prSet presAssocID="{4D8ACB5B-D9C8-4FFB-9244-C8975B2C4A35}" presName="rootText" presStyleLbl="node3" presStyleIdx="24" presStyleCnt="31">
        <dgm:presLayoutVars>
          <dgm:chPref val="3"/>
        </dgm:presLayoutVars>
      </dgm:prSet>
      <dgm:spPr/>
      <dgm:t>
        <a:bodyPr/>
        <a:lstStyle/>
        <a:p>
          <a:endParaRPr lang="en-US"/>
        </a:p>
      </dgm:t>
    </dgm:pt>
    <dgm:pt modelId="{5433A992-7D8C-410F-8926-A569A0401872}" type="pres">
      <dgm:prSet presAssocID="{4D8ACB5B-D9C8-4FFB-9244-C8975B2C4A35}" presName="rootConnector" presStyleLbl="node3" presStyleIdx="24" presStyleCnt="31"/>
      <dgm:spPr/>
      <dgm:t>
        <a:bodyPr/>
        <a:lstStyle/>
        <a:p>
          <a:endParaRPr lang="en-US"/>
        </a:p>
      </dgm:t>
    </dgm:pt>
    <dgm:pt modelId="{C0CF5600-8FDC-47E6-AAB2-0AF85DEEE3B3}" type="pres">
      <dgm:prSet presAssocID="{4D8ACB5B-D9C8-4FFB-9244-C8975B2C4A35}" presName="hierChild4" presStyleCnt="0"/>
      <dgm:spPr/>
    </dgm:pt>
    <dgm:pt modelId="{2CE42998-E3D4-46CC-8A5C-806ED0F7B87B}" type="pres">
      <dgm:prSet presAssocID="{4D8ACB5B-D9C8-4FFB-9244-C8975B2C4A35}" presName="hierChild5" presStyleCnt="0"/>
      <dgm:spPr/>
    </dgm:pt>
    <dgm:pt modelId="{C4D1B63B-DD37-4F7C-B852-B341B0013B3A}" type="pres">
      <dgm:prSet presAssocID="{36020BB0-F4C5-4CBF-95F7-400578F2BE58}" presName="Name37" presStyleLbl="parChTrans1D3" presStyleIdx="25" presStyleCnt="31"/>
      <dgm:spPr/>
      <dgm:t>
        <a:bodyPr/>
        <a:lstStyle/>
        <a:p>
          <a:endParaRPr lang="en-US"/>
        </a:p>
      </dgm:t>
    </dgm:pt>
    <dgm:pt modelId="{84A45FE3-3C9C-4D71-9325-B3F5441B3358}" type="pres">
      <dgm:prSet presAssocID="{EFC7150A-1A5E-497F-9016-EF5214AC5F42}" presName="hierRoot2" presStyleCnt="0">
        <dgm:presLayoutVars>
          <dgm:hierBranch val="init"/>
        </dgm:presLayoutVars>
      </dgm:prSet>
      <dgm:spPr/>
    </dgm:pt>
    <dgm:pt modelId="{093D049F-23D9-4737-AB4F-448BF1EAEA20}" type="pres">
      <dgm:prSet presAssocID="{EFC7150A-1A5E-497F-9016-EF5214AC5F42}" presName="rootComposite" presStyleCnt="0"/>
      <dgm:spPr/>
    </dgm:pt>
    <dgm:pt modelId="{2222E5A8-D654-46FE-A186-745A15443996}" type="pres">
      <dgm:prSet presAssocID="{EFC7150A-1A5E-497F-9016-EF5214AC5F42}" presName="rootText" presStyleLbl="node3" presStyleIdx="25" presStyleCnt="31">
        <dgm:presLayoutVars>
          <dgm:chPref val="3"/>
        </dgm:presLayoutVars>
      </dgm:prSet>
      <dgm:spPr/>
      <dgm:t>
        <a:bodyPr/>
        <a:lstStyle/>
        <a:p>
          <a:endParaRPr lang="en-US"/>
        </a:p>
      </dgm:t>
    </dgm:pt>
    <dgm:pt modelId="{72EB2AC5-2F19-4749-B671-ECFA0F37DB54}" type="pres">
      <dgm:prSet presAssocID="{EFC7150A-1A5E-497F-9016-EF5214AC5F42}" presName="rootConnector" presStyleLbl="node3" presStyleIdx="25" presStyleCnt="31"/>
      <dgm:spPr/>
      <dgm:t>
        <a:bodyPr/>
        <a:lstStyle/>
        <a:p>
          <a:endParaRPr lang="en-US"/>
        </a:p>
      </dgm:t>
    </dgm:pt>
    <dgm:pt modelId="{B636A649-40C7-45E2-9A9C-8F33C1030CDE}" type="pres">
      <dgm:prSet presAssocID="{EFC7150A-1A5E-497F-9016-EF5214AC5F42}" presName="hierChild4" presStyleCnt="0"/>
      <dgm:spPr/>
    </dgm:pt>
    <dgm:pt modelId="{2A6EEE43-E703-4DBF-BFB6-C40B93F15027}" type="pres">
      <dgm:prSet presAssocID="{EFC7150A-1A5E-497F-9016-EF5214AC5F42}" presName="hierChild5" presStyleCnt="0"/>
      <dgm:spPr/>
    </dgm:pt>
    <dgm:pt modelId="{5586AF6F-1154-45CD-9433-532C6A5207A4}" type="pres">
      <dgm:prSet presAssocID="{69FA2D8C-A551-4BBE-9ACF-1BBEE77449F8}" presName="hierChild5" presStyleCnt="0"/>
      <dgm:spPr/>
    </dgm:pt>
    <dgm:pt modelId="{317D4647-18A9-4017-8F8B-14C91D324C69}" type="pres">
      <dgm:prSet presAssocID="{1EDE47AD-78AC-4B3A-A7AE-03CC07721E84}" presName="Name37" presStyleLbl="parChTrans1D2" presStyleIdx="6" presStyleCnt="7"/>
      <dgm:spPr/>
      <dgm:t>
        <a:bodyPr/>
        <a:lstStyle/>
        <a:p>
          <a:endParaRPr lang="en-US"/>
        </a:p>
      </dgm:t>
    </dgm:pt>
    <dgm:pt modelId="{F1D2D7AF-42D7-4F89-B5F2-1A188F67E9DC}" type="pres">
      <dgm:prSet presAssocID="{656FEE94-3A8E-4507-A342-0C0EFCFD42E3}" presName="hierRoot2" presStyleCnt="0">
        <dgm:presLayoutVars>
          <dgm:hierBranch val="init"/>
        </dgm:presLayoutVars>
      </dgm:prSet>
      <dgm:spPr/>
    </dgm:pt>
    <dgm:pt modelId="{C70BD773-0045-4374-AA23-60932FEB3D2F}" type="pres">
      <dgm:prSet presAssocID="{656FEE94-3A8E-4507-A342-0C0EFCFD42E3}" presName="rootComposite" presStyleCnt="0"/>
      <dgm:spPr/>
    </dgm:pt>
    <dgm:pt modelId="{B2C4A89C-FC4E-4A90-81FA-9A5345F48956}" type="pres">
      <dgm:prSet presAssocID="{656FEE94-3A8E-4507-A342-0C0EFCFD42E3}" presName="rootText" presStyleLbl="node2" presStyleIdx="6" presStyleCnt="7" custScaleY="54091">
        <dgm:presLayoutVars>
          <dgm:chPref val="3"/>
        </dgm:presLayoutVars>
      </dgm:prSet>
      <dgm:spPr/>
      <dgm:t>
        <a:bodyPr/>
        <a:lstStyle/>
        <a:p>
          <a:endParaRPr lang="en-US"/>
        </a:p>
      </dgm:t>
    </dgm:pt>
    <dgm:pt modelId="{BE7F4D58-3204-4208-B726-A014280E1781}" type="pres">
      <dgm:prSet presAssocID="{656FEE94-3A8E-4507-A342-0C0EFCFD42E3}" presName="rootConnector" presStyleLbl="node2" presStyleIdx="6" presStyleCnt="7"/>
      <dgm:spPr/>
      <dgm:t>
        <a:bodyPr/>
        <a:lstStyle/>
        <a:p>
          <a:endParaRPr lang="en-US"/>
        </a:p>
      </dgm:t>
    </dgm:pt>
    <dgm:pt modelId="{55AFE80F-F7AE-430F-BB07-79D10882171E}" type="pres">
      <dgm:prSet presAssocID="{656FEE94-3A8E-4507-A342-0C0EFCFD42E3}" presName="hierChild4" presStyleCnt="0"/>
      <dgm:spPr/>
    </dgm:pt>
    <dgm:pt modelId="{0B028AD5-70D4-4192-9C25-34BD4421CDBF}" type="pres">
      <dgm:prSet presAssocID="{5576AD9D-CC5E-4170-9F94-F064F9C5B064}" presName="Name37" presStyleLbl="parChTrans1D3" presStyleIdx="26" presStyleCnt="31"/>
      <dgm:spPr/>
      <dgm:t>
        <a:bodyPr/>
        <a:lstStyle/>
        <a:p>
          <a:endParaRPr lang="en-US"/>
        </a:p>
      </dgm:t>
    </dgm:pt>
    <dgm:pt modelId="{F38BD190-1EB6-4902-AB02-F7914E77978A}" type="pres">
      <dgm:prSet presAssocID="{0C04BE18-40D5-4828-99AB-A072C08AD439}" presName="hierRoot2" presStyleCnt="0">
        <dgm:presLayoutVars>
          <dgm:hierBranch val="init"/>
        </dgm:presLayoutVars>
      </dgm:prSet>
      <dgm:spPr/>
    </dgm:pt>
    <dgm:pt modelId="{199FDA0C-7F39-4A29-95E5-77DD5E17D67F}" type="pres">
      <dgm:prSet presAssocID="{0C04BE18-40D5-4828-99AB-A072C08AD439}" presName="rootComposite" presStyleCnt="0"/>
      <dgm:spPr/>
    </dgm:pt>
    <dgm:pt modelId="{C6BF1548-1202-4C7B-B73A-87F99A7DE2F8}" type="pres">
      <dgm:prSet presAssocID="{0C04BE18-40D5-4828-99AB-A072C08AD439}" presName="rootText" presStyleLbl="node3" presStyleIdx="26" presStyleCnt="31">
        <dgm:presLayoutVars>
          <dgm:chPref val="3"/>
        </dgm:presLayoutVars>
      </dgm:prSet>
      <dgm:spPr/>
      <dgm:t>
        <a:bodyPr/>
        <a:lstStyle/>
        <a:p>
          <a:endParaRPr lang="en-US"/>
        </a:p>
      </dgm:t>
    </dgm:pt>
    <dgm:pt modelId="{6EF41FFD-04D8-4B55-B79B-19CF56C306AE}" type="pres">
      <dgm:prSet presAssocID="{0C04BE18-40D5-4828-99AB-A072C08AD439}" presName="rootConnector" presStyleLbl="node3" presStyleIdx="26" presStyleCnt="31"/>
      <dgm:spPr/>
      <dgm:t>
        <a:bodyPr/>
        <a:lstStyle/>
        <a:p>
          <a:endParaRPr lang="en-US"/>
        </a:p>
      </dgm:t>
    </dgm:pt>
    <dgm:pt modelId="{65E3108B-7D05-48AD-8A84-5662658F8473}" type="pres">
      <dgm:prSet presAssocID="{0C04BE18-40D5-4828-99AB-A072C08AD439}" presName="hierChild4" presStyleCnt="0"/>
      <dgm:spPr/>
    </dgm:pt>
    <dgm:pt modelId="{ECB7730F-24A2-4152-A016-AF6F09717D6B}" type="pres">
      <dgm:prSet presAssocID="{0C04BE18-40D5-4828-99AB-A072C08AD439}" presName="hierChild5" presStyleCnt="0"/>
      <dgm:spPr/>
    </dgm:pt>
    <dgm:pt modelId="{4D228702-7E66-47FC-9185-B8C4DD8DD221}" type="pres">
      <dgm:prSet presAssocID="{39576583-78C3-4CB6-8559-37EB6E11FBC5}" presName="Name37" presStyleLbl="parChTrans1D3" presStyleIdx="27" presStyleCnt="31"/>
      <dgm:spPr/>
      <dgm:t>
        <a:bodyPr/>
        <a:lstStyle/>
        <a:p>
          <a:endParaRPr lang="en-US"/>
        </a:p>
      </dgm:t>
    </dgm:pt>
    <dgm:pt modelId="{756BF4E3-57EB-46FC-AF2E-864E02938F6C}" type="pres">
      <dgm:prSet presAssocID="{4005922B-1F28-4D8D-85F7-E5E1FBD343FC}" presName="hierRoot2" presStyleCnt="0">
        <dgm:presLayoutVars>
          <dgm:hierBranch val="init"/>
        </dgm:presLayoutVars>
      </dgm:prSet>
      <dgm:spPr/>
    </dgm:pt>
    <dgm:pt modelId="{551E6A0A-18CA-4BEB-9403-0D43C178E021}" type="pres">
      <dgm:prSet presAssocID="{4005922B-1F28-4D8D-85F7-E5E1FBD343FC}" presName="rootComposite" presStyleCnt="0"/>
      <dgm:spPr/>
    </dgm:pt>
    <dgm:pt modelId="{9A4AD9B0-3A7F-4566-81A0-89EF572AA036}" type="pres">
      <dgm:prSet presAssocID="{4005922B-1F28-4D8D-85F7-E5E1FBD343FC}" presName="rootText" presStyleLbl="node3" presStyleIdx="27" presStyleCnt="31">
        <dgm:presLayoutVars>
          <dgm:chPref val="3"/>
        </dgm:presLayoutVars>
      </dgm:prSet>
      <dgm:spPr/>
      <dgm:t>
        <a:bodyPr/>
        <a:lstStyle/>
        <a:p>
          <a:endParaRPr lang="en-US"/>
        </a:p>
      </dgm:t>
    </dgm:pt>
    <dgm:pt modelId="{1C9EC525-2AF2-4E97-8036-77970BEB575A}" type="pres">
      <dgm:prSet presAssocID="{4005922B-1F28-4D8D-85F7-E5E1FBD343FC}" presName="rootConnector" presStyleLbl="node3" presStyleIdx="27" presStyleCnt="31"/>
      <dgm:spPr/>
      <dgm:t>
        <a:bodyPr/>
        <a:lstStyle/>
        <a:p>
          <a:endParaRPr lang="en-US"/>
        </a:p>
      </dgm:t>
    </dgm:pt>
    <dgm:pt modelId="{D995B361-4DFD-44ED-BF46-E8A7C503BF39}" type="pres">
      <dgm:prSet presAssocID="{4005922B-1F28-4D8D-85F7-E5E1FBD343FC}" presName="hierChild4" presStyleCnt="0"/>
      <dgm:spPr/>
    </dgm:pt>
    <dgm:pt modelId="{587553E4-A40F-4371-A562-D2D3B06E6448}" type="pres">
      <dgm:prSet presAssocID="{4005922B-1F28-4D8D-85F7-E5E1FBD343FC}" presName="hierChild5" presStyleCnt="0"/>
      <dgm:spPr/>
    </dgm:pt>
    <dgm:pt modelId="{93F8B534-D938-432D-B9DC-51BD1B3ABE87}" type="pres">
      <dgm:prSet presAssocID="{907D49A8-3BFF-4D65-8617-A3FBDB3CA5C2}" presName="Name37" presStyleLbl="parChTrans1D3" presStyleIdx="28" presStyleCnt="31"/>
      <dgm:spPr/>
      <dgm:t>
        <a:bodyPr/>
        <a:lstStyle/>
        <a:p>
          <a:endParaRPr lang="en-US"/>
        </a:p>
      </dgm:t>
    </dgm:pt>
    <dgm:pt modelId="{E4140646-3FCC-4840-B528-2D78E0E3ABD6}" type="pres">
      <dgm:prSet presAssocID="{20748F14-6F53-4291-AF64-4F942D45AE7C}" presName="hierRoot2" presStyleCnt="0">
        <dgm:presLayoutVars>
          <dgm:hierBranch val="init"/>
        </dgm:presLayoutVars>
      </dgm:prSet>
      <dgm:spPr/>
    </dgm:pt>
    <dgm:pt modelId="{6DF7D5A6-7F33-4173-8738-A598CD4805AC}" type="pres">
      <dgm:prSet presAssocID="{20748F14-6F53-4291-AF64-4F942D45AE7C}" presName="rootComposite" presStyleCnt="0"/>
      <dgm:spPr/>
    </dgm:pt>
    <dgm:pt modelId="{21908920-C8EE-493B-B82B-203EC73557FC}" type="pres">
      <dgm:prSet presAssocID="{20748F14-6F53-4291-AF64-4F942D45AE7C}" presName="rootText" presStyleLbl="node3" presStyleIdx="28" presStyleCnt="31">
        <dgm:presLayoutVars>
          <dgm:chPref val="3"/>
        </dgm:presLayoutVars>
      </dgm:prSet>
      <dgm:spPr/>
      <dgm:t>
        <a:bodyPr/>
        <a:lstStyle/>
        <a:p>
          <a:endParaRPr lang="en-US"/>
        </a:p>
      </dgm:t>
    </dgm:pt>
    <dgm:pt modelId="{EA3462A5-7698-4EB1-A8C8-74482BAE9810}" type="pres">
      <dgm:prSet presAssocID="{20748F14-6F53-4291-AF64-4F942D45AE7C}" presName="rootConnector" presStyleLbl="node3" presStyleIdx="28" presStyleCnt="31"/>
      <dgm:spPr/>
      <dgm:t>
        <a:bodyPr/>
        <a:lstStyle/>
        <a:p>
          <a:endParaRPr lang="en-US"/>
        </a:p>
      </dgm:t>
    </dgm:pt>
    <dgm:pt modelId="{BF223ADC-6D06-4A4B-B92B-83FD1C5E4481}" type="pres">
      <dgm:prSet presAssocID="{20748F14-6F53-4291-AF64-4F942D45AE7C}" presName="hierChild4" presStyleCnt="0"/>
      <dgm:spPr/>
    </dgm:pt>
    <dgm:pt modelId="{356AFCAF-1745-4F68-9EF2-24F27F2EC426}" type="pres">
      <dgm:prSet presAssocID="{20748F14-6F53-4291-AF64-4F942D45AE7C}" presName="hierChild5" presStyleCnt="0"/>
      <dgm:spPr/>
    </dgm:pt>
    <dgm:pt modelId="{3AD5366A-F456-4F6B-B8D7-7E8B5AD2E82E}" type="pres">
      <dgm:prSet presAssocID="{4962D268-6A4A-4489-8725-8AF470B4421B}" presName="Name37" presStyleLbl="parChTrans1D3" presStyleIdx="29" presStyleCnt="31"/>
      <dgm:spPr/>
      <dgm:t>
        <a:bodyPr/>
        <a:lstStyle/>
        <a:p>
          <a:endParaRPr lang="en-US"/>
        </a:p>
      </dgm:t>
    </dgm:pt>
    <dgm:pt modelId="{6E82C259-EE51-4CD5-9613-49D53A883DE3}" type="pres">
      <dgm:prSet presAssocID="{3BE98CD5-273D-44D4-A5F5-0B569F754D5E}" presName="hierRoot2" presStyleCnt="0">
        <dgm:presLayoutVars>
          <dgm:hierBranch val="init"/>
        </dgm:presLayoutVars>
      </dgm:prSet>
      <dgm:spPr/>
    </dgm:pt>
    <dgm:pt modelId="{4B5D6EB9-A5BB-416B-9C69-6D46C10646AC}" type="pres">
      <dgm:prSet presAssocID="{3BE98CD5-273D-44D4-A5F5-0B569F754D5E}" presName="rootComposite" presStyleCnt="0"/>
      <dgm:spPr/>
    </dgm:pt>
    <dgm:pt modelId="{F3C23735-8C42-472B-BDEE-C04811EB17F4}" type="pres">
      <dgm:prSet presAssocID="{3BE98CD5-273D-44D4-A5F5-0B569F754D5E}" presName="rootText" presStyleLbl="node3" presStyleIdx="29" presStyleCnt="31">
        <dgm:presLayoutVars>
          <dgm:chPref val="3"/>
        </dgm:presLayoutVars>
      </dgm:prSet>
      <dgm:spPr/>
      <dgm:t>
        <a:bodyPr/>
        <a:lstStyle/>
        <a:p>
          <a:endParaRPr lang="en-US"/>
        </a:p>
      </dgm:t>
    </dgm:pt>
    <dgm:pt modelId="{2105FCB1-B51D-41C7-872F-325425366C2D}" type="pres">
      <dgm:prSet presAssocID="{3BE98CD5-273D-44D4-A5F5-0B569F754D5E}" presName="rootConnector" presStyleLbl="node3" presStyleIdx="29" presStyleCnt="31"/>
      <dgm:spPr/>
      <dgm:t>
        <a:bodyPr/>
        <a:lstStyle/>
        <a:p>
          <a:endParaRPr lang="en-US"/>
        </a:p>
      </dgm:t>
    </dgm:pt>
    <dgm:pt modelId="{845D290C-5BC6-4CF4-95DC-168DDF479845}" type="pres">
      <dgm:prSet presAssocID="{3BE98CD5-273D-44D4-A5F5-0B569F754D5E}" presName="hierChild4" presStyleCnt="0"/>
      <dgm:spPr/>
    </dgm:pt>
    <dgm:pt modelId="{0BA0EBDD-9828-4F61-A0E5-5561B43E7DBA}" type="pres">
      <dgm:prSet presAssocID="{3BE98CD5-273D-44D4-A5F5-0B569F754D5E}" presName="hierChild5" presStyleCnt="0"/>
      <dgm:spPr/>
    </dgm:pt>
    <dgm:pt modelId="{C5072568-C97F-455F-B516-69EFCAA05918}" type="pres">
      <dgm:prSet presAssocID="{B82C8447-73F5-4C5C-B26C-7907CB8B2898}" presName="Name37" presStyleLbl="parChTrans1D3" presStyleIdx="30" presStyleCnt="31"/>
      <dgm:spPr/>
      <dgm:t>
        <a:bodyPr/>
        <a:lstStyle/>
        <a:p>
          <a:endParaRPr lang="en-US"/>
        </a:p>
      </dgm:t>
    </dgm:pt>
    <dgm:pt modelId="{26B28B2D-AC52-436C-B280-C9FC1131C9D3}" type="pres">
      <dgm:prSet presAssocID="{40F552B8-929A-47C5-A8EE-2A909E2773E2}" presName="hierRoot2" presStyleCnt="0">
        <dgm:presLayoutVars>
          <dgm:hierBranch val="init"/>
        </dgm:presLayoutVars>
      </dgm:prSet>
      <dgm:spPr/>
    </dgm:pt>
    <dgm:pt modelId="{7D95786D-468C-4B8D-897B-B1A04AF3CDF6}" type="pres">
      <dgm:prSet presAssocID="{40F552B8-929A-47C5-A8EE-2A909E2773E2}" presName="rootComposite" presStyleCnt="0"/>
      <dgm:spPr/>
    </dgm:pt>
    <dgm:pt modelId="{81117C8F-C850-4210-85E3-DEA4F2F8DD30}" type="pres">
      <dgm:prSet presAssocID="{40F552B8-929A-47C5-A8EE-2A909E2773E2}" presName="rootText" presStyleLbl="node3" presStyleIdx="30" presStyleCnt="31">
        <dgm:presLayoutVars>
          <dgm:chPref val="3"/>
        </dgm:presLayoutVars>
      </dgm:prSet>
      <dgm:spPr/>
      <dgm:t>
        <a:bodyPr/>
        <a:lstStyle/>
        <a:p>
          <a:endParaRPr lang="en-US"/>
        </a:p>
      </dgm:t>
    </dgm:pt>
    <dgm:pt modelId="{2A33E844-B01D-4E0A-8388-9089941CC66B}" type="pres">
      <dgm:prSet presAssocID="{40F552B8-929A-47C5-A8EE-2A909E2773E2}" presName="rootConnector" presStyleLbl="node3" presStyleIdx="30" presStyleCnt="31"/>
      <dgm:spPr/>
      <dgm:t>
        <a:bodyPr/>
        <a:lstStyle/>
        <a:p>
          <a:endParaRPr lang="en-US"/>
        </a:p>
      </dgm:t>
    </dgm:pt>
    <dgm:pt modelId="{8E9FEDB1-06C5-4245-9CDB-83F1CDBDA733}" type="pres">
      <dgm:prSet presAssocID="{40F552B8-929A-47C5-A8EE-2A909E2773E2}" presName="hierChild4" presStyleCnt="0"/>
      <dgm:spPr/>
    </dgm:pt>
    <dgm:pt modelId="{8EC07F00-5295-4CF6-9DB5-154631680E6C}" type="pres">
      <dgm:prSet presAssocID="{40F552B8-929A-47C5-A8EE-2A909E2773E2}" presName="hierChild5" presStyleCnt="0"/>
      <dgm:spPr/>
    </dgm:pt>
    <dgm:pt modelId="{20745C0B-5DC4-400C-8111-F8ED1957A7BC}" type="pres">
      <dgm:prSet presAssocID="{656FEE94-3A8E-4507-A342-0C0EFCFD42E3}" presName="hierChild5" presStyleCnt="0"/>
      <dgm:spPr/>
    </dgm:pt>
    <dgm:pt modelId="{D9B465EE-3031-45B6-BDE5-78E231D8998F}" type="pres">
      <dgm:prSet presAssocID="{961F3468-BE8F-454D-86C5-156941C3C63D}" presName="hierChild3" presStyleCnt="0"/>
      <dgm:spPr/>
    </dgm:pt>
  </dgm:ptLst>
  <dgm:cxnLst>
    <dgm:cxn modelId="{1AD7B421-14EC-4694-AF83-07EB70D99B63}" type="presOf" srcId="{1D114BBD-F81A-4013-BBF8-D26FBE445A4D}" destId="{18CBED0A-5ECA-4CC9-BF6D-621ED73E97A8}" srcOrd="0" destOrd="0" presId="urn:microsoft.com/office/officeart/2005/8/layout/orgChart1"/>
    <dgm:cxn modelId="{76BDA4F7-23C2-48F1-BFB4-EFB3ED841AA9}" srcId="{4A05F38E-7C28-4653-89D9-B656DEE1C42C}" destId="{F7AAC8AB-8819-4C10-9F5F-66A2A0465682}" srcOrd="2" destOrd="0" parTransId="{A31AAED9-EF65-4C4E-9A7D-6D82CE955E16}" sibTransId="{8B74BC3F-7275-4A43-8518-92CE609418DC}"/>
    <dgm:cxn modelId="{A8A79BB6-4055-4E09-AF57-F9997B316D05}" type="presOf" srcId="{ED85C862-AF6E-4BA5-9A95-66E409407810}" destId="{550E7554-C05C-4C3A-AAF4-83962063F762}" srcOrd="1" destOrd="0" presId="urn:microsoft.com/office/officeart/2005/8/layout/orgChart1"/>
    <dgm:cxn modelId="{A88FEBD1-760F-4AD6-B2ED-5E3AACB60E21}" type="presOf" srcId="{6FCFFEDC-E671-4269-90C7-4E713EAA3D01}" destId="{94B566A1-3593-4B1D-BCC3-3228D78ECA55}" srcOrd="1" destOrd="0" presId="urn:microsoft.com/office/officeart/2005/8/layout/orgChart1"/>
    <dgm:cxn modelId="{4D6287ED-785C-4E3F-9AEE-FCE807F17F04}" type="presOf" srcId="{F5E2442F-5E42-4A91-AFB2-E3DD98B9F945}" destId="{5E79F891-052B-4D0A-9773-453A9F261A2A}" srcOrd="0" destOrd="0" presId="urn:microsoft.com/office/officeart/2005/8/layout/orgChart1"/>
    <dgm:cxn modelId="{DBF5E61F-3A36-471B-87F5-1E8984770CAE}" srcId="{A0E542B5-42B7-4827-B88E-733814541E0D}" destId="{4DC92CEF-B74B-470D-9C7D-A1C8058FDB26}" srcOrd="0" destOrd="0" parTransId="{1A8EC16B-4C35-45E4-851D-AF58A41972CC}" sibTransId="{83588BA1-05B5-4C36-A27A-D209CC63B18A}"/>
    <dgm:cxn modelId="{D388BD42-0DB4-4E5C-8154-08DD60F890AD}" type="presOf" srcId="{92FF6ABA-5F20-4FCE-A6FA-EDBE47FB7846}" destId="{BC2FEFD8-B891-460F-89CF-850992A6A1D8}" srcOrd="0" destOrd="0" presId="urn:microsoft.com/office/officeart/2005/8/layout/orgChart1"/>
    <dgm:cxn modelId="{8EA95F57-D62A-42AD-AEA1-D7EEB1EEB616}" type="presOf" srcId="{0C04BE18-40D5-4828-99AB-A072C08AD439}" destId="{6EF41FFD-04D8-4B55-B79B-19CF56C306AE}" srcOrd="1" destOrd="0" presId="urn:microsoft.com/office/officeart/2005/8/layout/orgChart1"/>
    <dgm:cxn modelId="{E5D9F4B6-A5D1-4E94-A08A-49D67B89C6DC}" type="presOf" srcId="{406708F8-CED9-4F6B-9B10-D2961522B593}" destId="{1442DD5C-1961-4367-AFDB-E825B2DC3D4C}" srcOrd="0" destOrd="0" presId="urn:microsoft.com/office/officeart/2005/8/layout/orgChart1"/>
    <dgm:cxn modelId="{12806DFD-8E1B-4421-93E6-9B0DBAEA457C}" type="presOf" srcId="{4962D268-6A4A-4489-8725-8AF470B4421B}" destId="{3AD5366A-F456-4F6B-B8D7-7E8B5AD2E82E}" srcOrd="0" destOrd="0" presId="urn:microsoft.com/office/officeart/2005/8/layout/orgChart1"/>
    <dgm:cxn modelId="{B6AE90C7-8053-4018-91F7-CE813C32F77A}" type="presOf" srcId="{E91FC99A-C1A1-47B6-BFC9-22D7F550E364}" destId="{0B98BF48-9821-4424-9C2F-A89194B5B390}" srcOrd="0" destOrd="0" presId="urn:microsoft.com/office/officeart/2005/8/layout/orgChart1"/>
    <dgm:cxn modelId="{E4027519-E0AC-4A0D-A316-D4BA613E00FC}" srcId="{A0E542B5-42B7-4827-B88E-733814541E0D}" destId="{ACBEABFF-D572-4503-A1CF-4AF85FFD927B}" srcOrd="3" destOrd="0" parTransId="{6C3F0A9A-57BB-4EC6-B435-B6462DC1C73F}" sibTransId="{8840E858-8D33-4A21-AB94-6DB6289A1AB7}"/>
    <dgm:cxn modelId="{7FAC9A79-64D2-4DBE-A3EC-BD9DD0E73EFF}" srcId="{A0E542B5-42B7-4827-B88E-733814541E0D}" destId="{28C99952-EA28-4B78-91B1-41B25002201F}" srcOrd="1" destOrd="0" parTransId="{7F1F9DBF-527E-4ECF-8E84-3BCD38747650}" sibTransId="{A720DE1A-CFF5-4B4E-AA59-DB674049758D}"/>
    <dgm:cxn modelId="{E1E5F451-1699-4ABE-8BF4-772205BBEA2C}" type="presOf" srcId="{BECA0636-6793-49C0-993B-96B3F886083A}" destId="{3A6C66F1-D9DB-43FF-80DB-CE755CC67C83}" srcOrd="0" destOrd="0" presId="urn:microsoft.com/office/officeart/2005/8/layout/orgChart1"/>
    <dgm:cxn modelId="{1ADBD7DF-456B-4148-BAB1-0B500B5F2FF1}" srcId="{63174577-DDDD-49FE-89A2-15237B939020}" destId="{E4DC7381-3E1F-45AA-94ED-9844803A1EF6}" srcOrd="1" destOrd="0" parTransId="{87DAE1A6-35E7-483B-96F5-8F584AD52C94}" sibTransId="{4754E710-982B-4C36-817F-95ECF21A0B83}"/>
    <dgm:cxn modelId="{5513BB7D-640F-4B49-A44F-46D8B2260463}" type="presOf" srcId="{B82C8447-73F5-4C5C-B26C-7907CB8B2898}" destId="{C5072568-C97F-455F-B516-69EFCAA05918}" srcOrd="0" destOrd="0" presId="urn:microsoft.com/office/officeart/2005/8/layout/orgChart1"/>
    <dgm:cxn modelId="{E79666EC-BE2C-4F66-9D48-EE1285CD4012}" type="presOf" srcId="{44C25B41-D2C4-45E8-9B77-32015460DAAD}" destId="{93EF6940-B919-4E8E-ACB7-F8CEB0BFA112}" srcOrd="0" destOrd="0" presId="urn:microsoft.com/office/officeart/2005/8/layout/orgChart1"/>
    <dgm:cxn modelId="{8A660E9D-9D2F-4642-A5B7-710845BDB7E2}" type="presOf" srcId="{8A1F21AA-429A-41A7-B4DD-0EEEEC807678}" destId="{4C4E91B6-5FF9-4D37-86C3-017BF16477C4}" srcOrd="0" destOrd="0" presId="urn:microsoft.com/office/officeart/2005/8/layout/orgChart1"/>
    <dgm:cxn modelId="{F46AF930-81E6-4983-8592-34FAFDF65A7A}" type="presOf" srcId="{A418DA4F-9F3A-4BB9-9284-B4ABB2847E95}" destId="{EF0E0FAB-FD08-49C0-A3CF-B3F39F95B212}" srcOrd="0" destOrd="0" presId="urn:microsoft.com/office/officeart/2005/8/layout/orgChart1"/>
    <dgm:cxn modelId="{9E5F28FC-207F-49EE-8516-2270065898DB}" srcId="{961F3468-BE8F-454D-86C5-156941C3C63D}" destId="{63174577-DDDD-49FE-89A2-15237B939020}" srcOrd="3" destOrd="0" parTransId="{D9FFEAFF-7AB7-4864-B1AE-558FD87B91AA}" sibTransId="{EDCDF26D-C396-4D67-91CC-C4DBE1585FF9}"/>
    <dgm:cxn modelId="{F0CDA560-F781-42C6-86B1-340212C4C454}" type="presOf" srcId="{F4BA2A8F-14B2-4BAB-9C75-4DC4C7A3371A}" destId="{9F8F17D1-8AD6-4A7C-8DC1-2757002F969C}" srcOrd="1" destOrd="0" presId="urn:microsoft.com/office/officeart/2005/8/layout/orgChart1"/>
    <dgm:cxn modelId="{C5846AEB-0E7C-4C64-9D27-5A6B03AD947D}" type="presOf" srcId="{87DAE1A6-35E7-483B-96F5-8F584AD52C94}" destId="{186D8C76-1373-48BB-859A-A04675A1F277}" srcOrd="0" destOrd="0" presId="urn:microsoft.com/office/officeart/2005/8/layout/orgChart1"/>
    <dgm:cxn modelId="{9EE276A7-1D36-4FBA-AC7B-B9C21E9B5874}" type="presOf" srcId="{4D8ACB5B-D9C8-4FFB-9244-C8975B2C4A35}" destId="{5433A992-7D8C-410F-8926-A569A0401872}" srcOrd="1" destOrd="0" presId="urn:microsoft.com/office/officeart/2005/8/layout/orgChart1"/>
    <dgm:cxn modelId="{9DAAC1E4-C809-45A4-A930-5EAC01351021}" srcId="{656FEE94-3A8E-4507-A342-0C0EFCFD42E3}" destId="{3BE98CD5-273D-44D4-A5F5-0B569F754D5E}" srcOrd="3" destOrd="0" parTransId="{4962D268-6A4A-4489-8725-8AF470B4421B}" sibTransId="{BDC36647-A512-41B7-9561-173CC0569C7D}"/>
    <dgm:cxn modelId="{1B5006E7-1A13-4722-82F1-302E0AE4F60D}" type="presOf" srcId="{3BE98CD5-273D-44D4-A5F5-0B569F754D5E}" destId="{2105FCB1-B51D-41C7-872F-325425366C2D}" srcOrd="1" destOrd="0" presId="urn:microsoft.com/office/officeart/2005/8/layout/orgChart1"/>
    <dgm:cxn modelId="{E0F20E09-7E5B-4D44-AD9B-B555064CD5E6}" type="presOf" srcId="{A9F909EE-F0DF-4C50-9405-B3913D0DF1F6}" destId="{3C20D8EA-C9F8-4F22-BDD2-329BBD5A5538}" srcOrd="0" destOrd="0" presId="urn:microsoft.com/office/officeart/2005/8/layout/orgChart1"/>
    <dgm:cxn modelId="{E93BE45A-CE1F-4BDE-AA37-8E96371FB777}" type="presOf" srcId="{4D8ACB5B-D9C8-4FFB-9244-C8975B2C4A35}" destId="{94362826-29A0-4EB4-9961-B1CD45FD4C7B}" srcOrd="0" destOrd="0" presId="urn:microsoft.com/office/officeart/2005/8/layout/orgChart1"/>
    <dgm:cxn modelId="{041BDF50-2F5D-4530-9CBE-DEE342ADC58E}" type="presOf" srcId="{41FB10AD-C6F3-4778-BDBB-5FD2BBCC7F79}" destId="{F496348A-4F0A-49C1-95FC-8C33690A2986}" srcOrd="1" destOrd="0" presId="urn:microsoft.com/office/officeart/2005/8/layout/orgChart1"/>
    <dgm:cxn modelId="{7F997F79-1A92-48C3-9938-FE3C9CBFEFFF}" srcId="{BE44229F-E490-4D43-A88C-E150AC657A07}" destId="{92FF6ABA-5F20-4FCE-A6FA-EDBE47FB7846}" srcOrd="2" destOrd="0" parTransId="{45323B79-03D5-4687-9CA2-6A04FFC5EA38}" sibTransId="{CB3789F6-25CE-4816-BC55-84EFB9AAD999}"/>
    <dgm:cxn modelId="{B7153187-BB82-4D00-A352-74FF02925820}" type="presOf" srcId="{8A1F21AA-429A-41A7-B4DD-0EEEEC807678}" destId="{7495ECFE-2966-443E-9E7B-DCD0CE10B3F9}" srcOrd="1" destOrd="0" presId="urn:microsoft.com/office/officeart/2005/8/layout/orgChart1"/>
    <dgm:cxn modelId="{E123EFC1-6A5F-4449-8C8E-1D8B6EB7944F}" type="presOf" srcId="{15914A8C-1D2E-45F2-8A42-EBC5CEF369A5}" destId="{5EB42E2C-F71B-4C55-BE12-C2267B8992EF}" srcOrd="0" destOrd="0" presId="urn:microsoft.com/office/officeart/2005/8/layout/orgChart1"/>
    <dgm:cxn modelId="{9F800334-F9B3-46B3-A36E-B6002C46B434}" type="presOf" srcId="{E4DC7381-3E1F-45AA-94ED-9844803A1EF6}" destId="{796655B5-8E97-41B0-8D2D-58C8B1FF133F}" srcOrd="1" destOrd="0" presId="urn:microsoft.com/office/officeart/2005/8/layout/orgChart1"/>
    <dgm:cxn modelId="{F46D74A7-21BC-45A0-803F-DC11AC68C0F1}" type="presOf" srcId="{E8CE9903-610C-447B-86F2-7E9ECA478AA7}" destId="{4C2C0199-F981-4E53-B719-27894EEF47A1}" srcOrd="0" destOrd="0" presId="urn:microsoft.com/office/officeart/2005/8/layout/orgChart1"/>
    <dgm:cxn modelId="{F185476C-5436-4AC0-9044-2A52879EA8E6}" srcId="{4A05F38E-7C28-4653-89D9-B656DEE1C42C}" destId="{8A1F21AA-429A-41A7-B4DD-0EEEEC807678}" srcOrd="0" destOrd="0" parTransId="{406708F8-CED9-4F6B-9B10-D2961522B593}" sibTransId="{1A7014C7-7B3D-4CAE-BCE3-1E760449F8A1}"/>
    <dgm:cxn modelId="{79B41C08-FA3A-4FB8-BCF7-66FE3363A35F}" type="presOf" srcId="{40F552B8-929A-47C5-A8EE-2A909E2773E2}" destId="{2A33E844-B01D-4E0A-8388-9089941CC66B}" srcOrd="1" destOrd="0" presId="urn:microsoft.com/office/officeart/2005/8/layout/orgChart1"/>
    <dgm:cxn modelId="{CBD29145-ED95-47C1-AC74-3E4048E3CDE3}" type="presOf" srcId="{EC4D1FB5-7B1F-4DB4-B51C-81560317F96C}" destId="{B6C16896-4221-4027-99BE-A5336005D525}" srcOrd="1" destOrd="0" presId="urn:microsoft.com/office/officeart/2005/8/layout/orgChart1"/>
    <dgm:cxn modelId="{6172C2E9-CB0E-41F5-9E8F-5EDCE5862DD2}" srcId="{BE44229F-E490-4D43-A88C-E150AC657A07}" destId="{449F702E-7BE9-46EE-8AD2-B02251CB75A3}" srcOrd="4" destOrd="0" parTransId="{44C25B41-D2C4-45E8-9B77-32015460DAAD}" sibTransId="{205B44FD-CD12-4628-B75B-F1219B48C599}"/>
    <dgm:cxn modelId="{A64AAA7F-F3BA-4EDB-A3EB-59648CFC0D3B}" type="presOf" srcId="{A31AAED9-EF65-4C4E-9A7D-6D82CE955E16}" destId="{B1992FD6-7618-4A35-8B59-E87080148C83}" srcOrd="0" destOrd="0" presId="urn:microsoft.com/office/officeart/2005/8/layout/orgChart1"/>
    <dgm:cxn modelId="{367581CA-1E8F-4BEF-824F-E9B5EF5945D3}" type="presOf" srcId="{824EED77-FDFD-4F81-ADA1-0A4A263580EB}" destId="{54806700-4F2B-419A-9856-0A5B533A8F3F}" srcOrd="1" destOrd="0" presId="urn:microsoft.com/office/officeart/2005/8/layout/orgChart1"/>
    <dgm:cxn modelId="{68C0354B-F037-4A3D-8CA8-3F5B5B392615}" type="presOf" srcId="{E4DC7381-3E1F-45AA-94ED-9844803A1EF6}" destId="{3D5FBBD7-BC33-4B45-A410-85FF77000B58}" srcOrd="0" destOrd="0" presId="urn:microsoft.com/office/officeart/2005/8/layout/orgChart1"/>
    <dgm:cxn modelId="{E002B3E4-92BE-449B-9317-24157595AD63}" type="presOf" srcId="{ACBEABFF-D572-4503-A1CF-4AF85FFD927B}" destId="{C05CF3FD-ABCE-42CC-BE12-2BFE25B8A8F4}" srcOrd="0" destOrd="0" presId="urn:microsoft.com/office/officeart/2005/8/layout/orgChart1"/>
    <dgm:cxn modelId="{CD42C262-825A-4158-8330-8C5C30CFC4AC}" type="presOf" srcId="{8223D1F9-AFC4-45AC-8DDE-F46800DCDB33}" destId="{0B6A0F94-1F7C-44E1-AC0B-476FC71114E7}" srcOrd="0" destOrd="0" presId="urn:microsoft.com/office/officeart/2005/8/layout/orgChart1"/>
    <dgm:cxn modelId="{F7F23AD2-2700-4250-BABE-963AA0EE780F}" type="presOf" srcId="{63174577-DDDD-49FE-89A2-15237B939020}" destId="{3CA27C6E-7ECA-4304-8FEE-B3D324939598}" srcOrd="1" destOrd="0" presId="urn:microsoft.com/office/officeart/2005/8/layout/orgChart1"/>
    <dgm:cxn modelId="{597B6450-E926-4556-BC25-A20540EB14BF}" type="presOf" srcId="{5576AD9D-CC5E-4170-9F94-F064F9C5B064}" destId="{0B028AD5-70D4-4192-9C25-34BD4421CDBF}" srcOrd="0" destOrd="0" presId="urn:microsoft.com/office/officeart/2005/8/layout/orgChart1"/>
    <dgm:cxn modelId="{FC6EFDC7-54B5-4F3A-BA43-9257B4CC1664}" type="presOf" srcId="{4A05F38E-7C28-4653-89D9-B656DEE1C42C}" destId="{669CBEDF-39A8-4AD5-8A47-A8F7CD03C245}" srcOrd="0" destOrd="0" presId="urn:microsoft.com/office/officeart/2005/8/layout/orgChart1"/>
    <dgm:cxn modelId="{55602CD0-45AA-4946-8E5C-3AF8B264A5D3}" srcId="{69FA2D8C-A551-4BBE-9ACF-1BBEE77449F8}" destId="{EFC7150A-1A5E-497F-9016-EF5214AC5F42}" srcOrd="2" destOrd="0" parTransId="{36020BB0-F4C5-4CBF-95F7-400578F2BE58}" sibTransId="{CB907FEA-CC8A-4EFE-BF4D-B0E973365567}"/>
    <dgm:cxn modelId="{F32E0CD6-0EA4-4B43-9176-4130CD530A72}" type="presOf" srcId="{961F3468-BE8F-454D-86C5-156941C3C63D}" destId="{894D9F6B-9997-4636-A019-D7548E1ABBB0}" srcOrd="0" destOrd="0" presId="urn:microsoft.com/office/officeart/2005/8/layout/orgChart1"/>
    <dgm:cxn modelId="{5A255749-30AA-4A62-BF46-7567D3892779}" type="presOf" srcId="{656FEE94-3A8E-4507-A342-0C0EFCFD42E3}" destId="{BE7F4D58-3204-4208-B726-A014280E1781}" srcOrd="1" destOrd="0" presId="urn:microsoft.com/office/officeart/2005/8/layout/orgChart1"/>
    <dgm:cxn modelId="{F0C555DA-A42D-46CF-AA99-27283E873479}" type="presOf" srcId="{F4BA2A8F-14B2-4BAB-9C75-4DC4C7A3371A}" destId="{BA99FC9C-0B8B-4595-A01C-CEA4E50E9DFC}" srcOrd="0" destOrd="0" presId="urn:microsoft.com/office/officeart/2005/8/layout/orgChart1"/>
    <dgm:cxn modelId="{B6BB7A49-9F79-4AC3-AF63-78FCB905BAC4}" type="presOf" srcId="{DA2784F6-F661-4CEF-B29C-20D84BA53089}" destId="{1EE2D47A-C83C-4376-9931-28BF72968AF3}" srcOrd="0" destOrd="0" presId="urn:microsoft.com/office/officeart/2005/8/layout/orgChart1"/>
    <dgm:cxn modelId="{9E55C527-D9F3-44A7-B0A6-2F1F8C688C3A}" type="presOf" srcId="{856AB618-3A13-4A74-9DC5-2155334C9FC8}" destId="{D14FEEDD-FE2E-4CBF-9566-5BB274750EA5}" srcOrd="0" destOrd="0" presId="urn:microsoft.com/office/officeart/2005/8/layout/orgChart1"/>
    <dgm:cxn modelId="{01A8D2EB-2823-4BAA-90B1-101772314573}" type="presOf" srcId="{3D530FE5-DE25-4C74-820E-D5ED60B42004}" destId="{B4726CAA-CE03-4876-A111-F393FB2A8A06}" srcOrd="0" destOrd="0" presId="urn:microsoft.com/office/officeart/2005/8/layout/orgChart1"/>
    <dgm:cxn modelId="{E27FE048-D7B2-4F33-B1F7-72DC8A64A3C4}" srcId="{C6E4E2DA-2223-4434-9497-0C2C12D0B4DF}" destId="{1D114BBD-F81A-4013-BBF8-D26FBE445A4D}" srcOrd="1" destOrd="0" parTransId="{E8CE9903-610C-447B-86F2-7E9ECA478AA7}" sibTransId="{DCCA3943-3F64-41B7-96A7-F0A4C3D82D4B}"/>
    <dgm:cxn modelId="{A087A3F9-26BF-40A7-9501-D44C51EC60FE}" srcId="{BE44229F-E490-4D43-A88C-E150AC657A07}" destId="{EC4D1FB5-7B1F-4DB4-B51C-81560317F96C}" srcOrd="0" destOrd="0" parTransId="{8E2E3CFA-4D42-42F6-AD2C-CF52C053A36E}" sibTransId="{BB9671F8-9D9C-4C87-A298-A68FFFE9184F}"/>
    <dgm:cxn modelId="{79B633A3-9563-4816-9F65-FCA194A2B49A}" type="presOf" srcId="{C6E4E2DA-2223-4434-9497-0C2C12D0B4DF}" destId="{A33F64A4-4A3E-40F4-A598-D1A43517DC36}" srcOrd="0" destOrd="0" presId="urn:microsoft.com/office/officeart/2005/8/layout/orgChart1"/>
    <dgm:cxn modelId="{EF7359B5-635F-43FE-904D-5137913E9551}" srcId="{63174577-DDDD-49FE-89A2-15237B939020}" destId="{2320319B-B139-42F5-B11E-6DABD4DE5383}" srcOrd="0" destOrd="0" parTransId="{DA2784F6-F661-4CEF-B29C-20D84BA53089}" sibTransId="{BC1FD95A-7A1B-49FD-9DBD-C5949C950ED3}"/>
    <dgm:cxn modelId="{F68CCC98-E828-4AAC-A49D-1187805E5C5A}" srcId="{4A05F38E-7C28-4653-89D9-B656DEE1C42C}" destId="{A216FCA6-73B5-4941-9F39-A19323270424}" srcOrd="3" destOrd="0" parTransId="{977CB7EB-A0AB-404E-9A8E-E2B22675F4FC}" sibTransId="{B523691F-9A13-4F13-B6B5-10EE3F0EFB45}"/>
    <dgm:cxn modelId="{1A9DD829-C238-4F3E-9F98-96EC4A94EAC9}" type="presOf" srcId="{0C04BE18-40D5-4828-99AB-A072C08AD439}" destId="{C6BF1548-1202-4C7B-B73A-87F99A7DE2F8}" srcOrd="0" destOrd="0" presId="urn:microsoft.com/office/officeart/2005/8/layout/orgChart1"/>
    <dgm:cxn modelId="{39507A30-C069-469E-8518-D76B9018DD73}" type="presOf" srcId="{EFC7150A-1A5E-497F-9016-EF5214AC5F42}" destId="{72EB2AC5-2F19-4749-B671-ECFA0F37DB54}" srcOrd="1" destOrd="0" presId="urn:microsoft.com/office/officeart/2005/8/layout/orgChart1"/>
    <dgm:cxn modelId="{EF5AE612-EF87-49DB-8978-A285FD4983A8}" type="presOf" srcId="{EE5328B7-2CA4-4C07-92C3-F1981DD0B491}" destId="{BB290FA4-06B4-4632-9F73-7B528C0F205E}" srcOrd="1" destOrd="0" presId="urn:microsoft.com/office/officeart/2005/8/layout/orgChart1"/>
    <dgm:cxn modelId="{9C574742-73D1-4FBF-B2DA-3CC8D4FA35BD}" type="presOf" srcId="{D9FFEAFF-7AB7-4864-B1AE-558FD87B91AA}" destId="{ECEC9EFE-327A-4F0A-96C3-BCB3D5A520BA}" srcOrd="0" destOrd="0" presId="urn:microsoft.com/office/officeart/2005/8/layout/orgChart1"/>
    <dgm:cxn modelId="{352CCDDC-69CB-4CCF-933B-F7AC124FC23E}" type="presOf" srcId="{82EA7142-C486-4B1E-AEBD-204EDD29266C}" destId="{37B00607-9B5B-4C8F-982E-B5DCCC39F25A}" srcOrd="0" destOrd="0" presId="urn:microsoft.com/office/officeart/2005/8/layout/orgChart1"/>
    <dgm:cxn modelId="{3818914B-2AAF-4B47-95D6-3A8E91D09BA6}" type="presOf" srcId="{1D114BBD-F81A-4013-BBF8-D26FBE445A4D}" destId="{B9E7AD28-9623-421D-94DA-C87B9F5085CF}" srcOrd="1" destOrd="0" presId="urn:microsoft.com/office/officeart/2005/8/layout/orgChart1"/>
    <dgm:cxn modelId="{C3714CD5-1861-46D1-A589-27AB38B865F2}" type="presOf" srcId="{EF634381-A1D1-49D2-A378-0C36C994BC53}" destId="{7645D49F-B22C-4A4D-8A3A-61E8FF5C22E1}" srcOrd="0" destOrd="0" presId="urn:microsoft.com/office/officeart/2005/8/layout/orgChart1"/>
    <dgm:cxn modelId="{1CD80D73-9F49-4B0E-B3C0-03CBBCA46AAB}" type="presOf" srcId="{F7AAC8AB-8819-4C10-9F5F-66A2A0465682}" destId="{A42D2986-5E44-442F-AFDF-FD6BBB7CCFD6}" srcOrd="0" destOrd="0" presId="urn:microsoft.com/office/officeart/2005/8/layout/orgChart1"/>
    <dgm:cxn modelId="{51216CC1-6A09-49B8-BB63-6F37064FCD38}" type="presOf" srcId="{92FF6ABA-5F20-4FCE-A6FA-EDBE47FB7846}" destId="{0CCEEA57-0AE0-4BE5-8EED-664572259BB1}" srcOrd="1" destOrd="0" presId="urn:microsoft.com/office/officeart/2005/8/layout/orgChart1"/>
    <dgm:cxn modelId="{03B39718-F5E1-429F-A23A-9D8BC9D79CF2}" type="presOf" srcId="{907D49A8-3BFF-4D65-8617-A3FBDB3CA5C2}" destId="{93F8B534-D938-432D-B9DC-51BD1B3ABE87}" srcOrd="0" destOrd="0" presId="urn:microsoft.com/office/officeart/2005/8/layout/orgChart1"/>
    <dgm:cxn modelId="{F810C6FD-F638-437C-B2D3-45D548ABFFF6}" type="presOf" srcId="{BE44229F-E490-4D43-A88C-E150AC657A07}" destId="{5923F8D4-DD22-4C35-BA8D-3D2C830B27A4}" srcOrd="1" destOrd="0" presId="urn:microsoft.com/office/officeart/2005/8/layout/orgChart1"/>
    <dgm:cxn modelId="{48C74721-636B-4F9D-9266-6EF9934B7A4D}" srcId="{961F3468-BE8F-454D-86C5-156941C3C63D}" destId="{69FA2D8C-A551-4BBE-9ACF-1BBEE77449F8}" srcOrd="5" destOrd="0" parTransId="{DA799AB4-7F2C-424E-937B-80D12DDFF05A}" sibTransId="{57C9E046-B945-4F44-B1B8-4D5768EBC84B}"/>
    <dgm:cxn modelId="{637A36D5-F5ED-4EF4-9AD6-67226A336B07}" type="presOf" srcId="{0B5FD571-6F3A-41CD-A4E6-0C234F7961B4}" destId="{18055E06-A7FF-4CDC-88FF-9B90EA25CA87}" srcOrd="0" destOrd="0" presId="urn:microsoft.com/office/officeart/2005/8/layout/orgChart1"/>
    <dgm:cxn modelId="{FFDB3203-BE79-4CF6-96D0-6AA2DD64F6FA}" type="presOf" srcId="{449F702E-7BE9-46EE-8AD2-B02251CB75A3}" destId="{A6276B61-2C47-48F7-8EE5-B9840F2A2C3B}" srcOrd="0" destOrd="0" presId="urn:microsoft.com/office/officeart/2005/8/layout/orgChart1"/>
    <dgm:cxn modelId="{FDC6D370-8983-4841-AD5C-5DE917A82219}" srcId="{961F3468-BE8F-454D-86C5-156941C3C63D}" destId="{C6E4E2DA-2223-4434-9497-0C2C12D0B4DF}" srcOrd="2" destOrd="0" parTransId="{976214B1-C63B-4B80-BC4F-3A6FD40FE3B5}" sibTransId="{F5260B49-C8FF-42B7-91FA-97AF4263FA90}"/>
    <dgm:cxn modelId="{4E529E4D-D238-4D4A-9F74-4C0A4CB9FB41}" type="presOf" srcId="{4005922B-1F28-4D8D-85F7-E5E1FBD343FC}" destId="{9A4AD9B0-3A7F-4566-81A0-89EF572AA036}" srcOrd="0" destOrd="0" presId="urn:microsoft.com/office/officeart/2005/8/layout/orgChart1"/>
    <dgm:cxn modelId="{FABB010E-2183-4AD6-ACB0-BBF39EA0018B}" type="presOf" srcId="{449F702E-7BE9-46EE-8AD2-B02251CB75A3}" destId="{8FEA1D9B-B588-4011-A476-83F2971A05C9}" srcOrd="1" destOrd="0" presId="urn:microsoft.com/office/officeart/2005/8/layout/orgChart1"/>
    <dgm:cxn modelId="{EFA5D1C3-DC33-4CA4-8FD7-A4C87ED68120}" type="presOf" srcId="{155F282E-3995-41E3-9D5F-B013BC8CA05E}" destId="{6ED63115-1B70-4F94-9D4E-4E59EC93D6ED}" srcOrd="0" destOrd="0" presId="urn:microsoft.com/office/officeart/2005/8/layout/orgChart1"/>
    <dgm:cxn modelId="{D496676A-938D-4CEB-A6E6-17E0DF8C2C57}" type="presOf" srcId="{4A05F38E-7C28-4653-89D9-B656DEE1C42C}" destId="{5407060A-82CD-4B4B-94D2-BB8044499D67}" srcOrd="1" destOrd="0" presId="urn:microsoft.com/office/officeart/2005/8/layout/orgChart1"/>
    <dgm:cxn modelId="{8A800F30-6726-4DF0-9565-5D9D28BDB48F}" type="presOf" srcId="{1EDE47AD-78AC-4B3A-A7AE-03CC07721E84}" destId="{317D4647-18A9-4017-8F8B-14C91D324C69}" srcOrd="0" destOrd="0" presId="urn:microsoft.com/office/officeart/2005/8/layout/orgChart1"/>
    <dgm:cxn modelId="{7309E8A3-164F-419A-AB42-A30EC4C9438B}" srcId="{BE44229F-E490-4D43-A88C-E150AC657A07}" destId="{0B5FD571-6F3A-41CD-A4E6-0C234F7961B4}" srcOrd="3" destOrd="0" parTransId="{BA323C17-9462-4F34-8EF5-26F34083F67B}" sibTransId="{1E98AF9B-B641-47FB-B11F-482C4E35AC22}"/>
    <dgm:cxn modelId="{C6295AFD-FFE5-474E-ACBD-AD59B81EF27E}" srcId="{C6E4E2DA-2223-4434-9497-0C2C12D0B4DF}" destId="{EF634381-A1D1-49D2-A378-0C36C994BC53}" srcOrd="4" destOrd="0" parTransId="{F5E2442F-5E42-4A91-AFB2-E3DD98B9F945}" sibTransId="{4A2DA0AB-2212-43CF-8367-FC28265DBE34}"/>
    <dgm:cxn modelId="{5498728F-8CCC-4006-B5F8-D47889403E74}" type="presOf" srcId="{0B5FD571-6F3A-41CD-A4E6-0C234F7961B4}" destId="{80D2E370-C7A8-428A-95B0-3E7BB365B78C}" srcOrd="1" destOrd="0" presId="urn:microsoft.com/office/officeart/2005/8/layout/orgChart1"/>
    <dgm:cxn modelId="{D78AD636-B3B5-4949-BD0E-44B0A36B0F77}" type="presOf" srcId="{39576583-78C3-4CB6-8559-37EB6E11FBC5}" destId="{4D228702-7E66-47FC-9185-B8C4DD8DD221}" srcOrd="0" destOrd="0" presId="urn:microsoft.com/office/officeart/2005/8/layout/orgChart1"/>
    <dgm:cxn modelId="{7C3517B6-9046-43AA-A09C-86EA6733871F}" type="presOf" srcId="{977CB7EB-A0AB-404E-9A8E-E2B22675F4FC}" destId="{DFDD4ABB-4BA1-4520-9FF9-3B4D44CFD4CD}" srcOrd="0" destOrd="0" presId="urn:microsoft.com/office/officeart/2005/8/layout/orgChart1"/>
    <dgm:cxn modelId="{1619AE83-4E26-4F01-85A6-B4D1DBAA079D}" type="presOf" srcId="{ED85C862-AF6E-4BA5-9A95-66E409407810}" destId="{DE5090D6-6CFC-45A1-9B3D-E502E6F9792B}" srcOrd="0" destOrd="0" presId="urn:microsoft.com/office/officeart/2005/8/layout/orgChart1"/>
    <dgm:cxn modelId="{03ED145E-B27F-4B80-83DC-EB6B4DA03D45}" type="presOf" srcId="{A0E542B5-42B7-4827-B88E-733814541E0D}" destId="{8304D068-EF4E-4F91-AF19-ED5FB14969AC}" srcOrd="1" destOrd="0" presId="urn:microsoft.com/office/officeart/2005/8/layout/orgChart1"/>
    <dgm:cxn modelId="{B978BA3F-040C-48FC-8E6D-3DD45038540A}" type="presOf" srcId="{69FA2D8C-A551-4BBE-9ACF-1BBEE77449F8}" destId="{2AC915CE-DF96-47A8-8032-3695BDF2D998}" srcOrd="0" destOrd="0" presId="urn:microsoft.com/office/officeart/2005/8/layout/orgChart1"/>
    <dgm:cxn modelId="{BCD9DF67-0723-41A4-8EF3-868B81BE60FC}" srcId="{BE44229F-E490-4D43-A88C-E150AC657A07}" destId="{41FB10AD-C6F3-4778-BDBB-5FD2BBCC7F79}" srcOrd="1" destOrd="0" parTransId="{E91FC99A-C1A1-47B6-BFC9-22D7F550E364}" sibTransId="{203A0922-21D5-463C-A393-022243C28952}"/>
    <dgm:cxn modelId="{CDB7335C-867A-4B96-98EE-5FAE8F30453E}" type="presOf" srcId="{EC4D1FB5-7B1F-4DB4-B51C-81560317F96C}" destId="{7B16A602-B482-4DE9-A076-05A70304DF27}" srcOrd="0" destOrd="0" presId="urn:microsoft.com/office/officeart/2005/8/layout/orgChart1"/>
    <dgm:cxn modelId="{9AAF6B46-F95C-4517-B1B0-4EC4B7DDA025}" type="presOf" srcId="{856AB618-3A13-4A74-9DC5-2155334C9FC8}" destId="{F2249520-0134-4F36-81AC-F6C15C97CB4B}" srcOrd="1" destOrd="0" presId="urn:microsoft.com/office/officeart/2005/8/layout/orgChart1"/>
    <dgm:cxn modelId="{9E494767-A0D5-4FBF-8A38-B3C91BAA6AC3}" srcId="{A0E542B5-42B7-4827-B88E-733814541E0D}" destId="{56F6839F-D7CF-4E67-B414-B3006002EF0D}" srcOrd="2" destOrd="0" parTransId="{375F13E8-AA3B-47C8-9C64-ACD8C0D2FA0A}" sibTransId="{94A0998E-2A43-4066-92A9-21F5C8EE6088}"/>
    <dgm:cxn modelId="{9C81440C-D50D-454C-872D-2B08ABBE3A5B}" srcId="{63174577-DDDD-49FE-89A2-15237B939020}" destId="{824EED77-FDFD-4F81-ADA1-0A4A263580EB}" srcOrd="2" destOrd="0" parTransId="{87E7D9DA-D641-4486-AEAA-A68937016B95}" sibTransId="{102493F7-00BB-42B1-A85D-BA7478FD0758}"/>
    <dgm:cxn modelId="{6F455317-DE32-4E18-AFAE-1462F1D6F6BF}" type="presOf" srcId="{40F552B8-929A-47C5-A8EE-2A909E2773E2}" destId="{81117C8F-C850-4210-85E3-DEA4F2F8DD30}" srcOrd="0" destOrd="0" presId="urn:microsoft.com/office/officeart/2005/8/layout/orgChart1"/>
    <dgm:cxn modelId="{D362405C-00E4-4D0E-9A44-2E10143A2D22}" type="presOf" srcId="{63E78179-1DB5-431B-8604-4A404E11A421}" destId="{7637A1F9-04B0-4C37-8CA6-83BAFE660A5B}" srcOrd="0" destOrd="0" presId="urn:microsoft.com/office/officeart/2005/8/layout/orgChart1"/>
    <dgm:cxn modelId="{733618C1-0903-4C3F-8E71-8D2A3E266DB4}" type="presOf" srcId="{ACBEABFF-D572-4503-A1CF-4AF85FFD927B}" destId="{A8D50115-2E36-4D5F-8E53-0E5332943530}" srcOrd="1" destOrd="0" presId="urn:microsoft.com/office/officeart/2005/8/layout/orgChart1"/>
    <dgm:cxn modelId="{750FC10C-120E-4379-9247-C7995AD81A18}" srcId="{656FEE94-3A8E-4507-A342-0C0EFCFD42E3}" destId="{4005922B-1F28-4D8D-85F7-E5E1FBD343FC}" srcOrd="1" destOrd="0" parTransId="{39576583-78C3-4CB6-8559-37EB6E11FBC5}" sibTransId="{E702A8F2-8CCD-4006-A143-44D84B5CC162}"/>
    <dgm:cxn modelId="{1535BE5F-326D-460A-98FA-10734A40B5CF}" type="presOf" srcId="{7B0C0B2B-CC23-4B4E-9DE3-2A1A5906DDFC}" destId="{48F02E40-6A12-4FF1-8EFF-D00B5FFB4BCD}" srcOrd="0" destOrd="0" presId="urn:microsoft.com/office/officeart/2005/8/layout/orgChart1"/>
    <dgm:cxn modelId="{BDC7D730-6A3E-4034-B380-73D1617F7FC6}" type="presOf" srcId="{4DC92CEF-B74B-470D-9C7D-A1C8058FDB26}" destId="{746C5BC5-FF73-42BE-97AD-97A40237EA18}" srcOrd="1" destOrd="0" presId="urn:microsoft.com/office/officeart/2005/8/layout/orgChart1"/>
    <dgm:cxn modelId="{BE5C8422-F767-4540-B3AD-9718F468A627}" type="presOf" srcId="{1A8EC16B-4C35-45E4-851D-AF58A41972CC}" destId="{AE24C687-7040-41AF-ADD9-2093D3F42750}" srcOrd="0" destOrd="0" presId="urn:microsoft.com/office/officeart/2005/8/layout/orgChart1"/>
    <dgm:cxn modelId="{9B920EC0-34FA-45CA-9B30-ECAAFA4E23B0}" type="presOf" srcId="{69FA2D8C-A551-4BBE-9ACF-1BBEE77449F8}" destId="{49F0A54D-EA66-4FC3-8612-070CE8571B64}" srcOrd="1" destOrd="0" presId="urn:microsoft.com/office/officeart/2005/8/layout/orgChart1"/>
    <dgm:cxn modelId="{B3AFC706-4D54-4602-BE61-7CA94DF07668}" srcId="{656FEE94-3A8E-4507-A342-0C0EFCFD42E3}" destId="{0C04BE18-40D5-4828-99AB-A072C08AD439}" srcOrd="0" destOrd="0" parTransId="{5576AD9D-CC5E-4170-9F94-F064F9C5B064}" sibTransId="{86AD3BBC-4C78-4918-8C32-E558E53DA252}"/>
    <dgm:cxn modelId="{04B81746-9420-41E1-B66B-C7CBE4296E80}" type="presOf" srcId="{8E2E3CFA-4D42-42F6-AD2C-CF52C053A36E}" destId="{10469757-D6EE-4DE6-83C9-C0CEF61E7525}" srcOrd="0" destOrd="0" presId="urn:microsoft.com/office/officeart/2005/8/layout/orgChart1"/>
    <dgm:cxn modelId="{AC0580EB-8084-46D8-8019-00E95DFEFA04}" type="presOf" srcId="{656FEE94-3A8E-4507-A342-0C0EFCFD42E3}" destId="{B2C4A89C-FC4E-4A90-81FA-9A5345F48956}" srcOrd="0" destOrd="0" presId="urn:microsoft.com/office/officeart/2005/8/layout/orgChart1"/>
    <dgm:cxn modelId="{EB68ACFA-8BB4-4109-B4A7-946F36B8B3BE}" type="presOf" srcId="{87E7D9DA-D641-4486-AEAA-A68937016B95}" destId="{6913E6AC-3D73-4D49-852E-B36BCCEBA06C}" srcOrd="0" destOrd="0" presId="urn:microsoft.com/office/officeart/2005/8/layout/orgChart1"/>
    <dgm:cxn modelId="{451E7A89-62F5-4A26-9821-4B295BA3E6EB}" type="presOf" srcId="{2320319B-B139-42F5-B11E-6DABD4DE5383}" destId="{3AE940B0-2EC7-4B38-93FB-70192160EE1F}" srcOrd="1" destOrd="0" presId="urn:microsoft.com/office/officeart/2005/8/layout/orgChart1"/>
    <dgm:cxn modelId="{26ECA8AA-8CF6-4E02-B3FE-87CAAE9D4C99}" type="presOf" srcId="{961F3468-BE8F-454D-86C5-156941C3C63D}" destId="{2551444C-B223-4F2D-A1EC-41BC22BC213F}" srcOrd="1" destOrd="0" presId="urn:microsoft.com/office/officeart/2005/8/layout/orgChart1"/>
    <dgm:cxn modelId="{F70237BE-F9A5-474F-AF22-4A0DEC25ABB0}" type="presOf" srcId="{EFC7150A-1A5E-497F-9016-EF5214AC5F42}" destId="{2222E5A8-D654-46FE-A186-745A15443996}" srcOrd="0" destOrd="0" presId="urn:microsoft.com/office/officeart/2005/8/layout/orgChart1"/>
    <dgm:cxn modelId="{39AA1856-0796-424F-8984-4DFEDE8B3C78}" type="presOf" srcId="{375F13E8-AA3B-47C8-9C64-ACD8C0D2FA0A}" destId="{7DF8700B-95C5-4B38-81A5-7046288F9729}" srcOrd="0" destOrd="0" presId="urn:microsoft.com/office/officeart/2005/8/layout/orgChart1"/>
    <dgm:cxn modelId="{E2AFE40C-3F30-4987-BD70-28B28B70B6FE}" type="presOf" srcId="{E5D4DFB0-F31F-40C1-A944-37CD3265CF28}" destId="{751CC12D-5F40-4A18-80C0-C3D7BBA9E98D}" srcOrd="0" destOrd="0" presId="urn:microsoft.com/office/officeart/2005/8/layout/orgChart1"/>
    <dgm:cxn modelId="{EA876C4B-0156-4584-8078-4FA727792243}" srcId="{4A05F38E-7C28-4653-89D9-B656DEE1C42C}" destId="{F4BA2A8F-14B2-4BAB-9C75-4DC4C7A3371A}" srcOrd="1" destOrd="0" parTransId="{63E78179-1DB5-431B-8604-4A404E11A421}" sibTransId="{BE3EF8D2-FD31-4A9E-BB37-38B57B7E042A}"/>
    <dgm:cxn modelId="{67B0A16B-4F6F-4317-8A6E-D283F2643F56}" type="presOf" srcId="{56F6839F-D7CF-4E67-B414-B3006002EF0D}" destId="{5073A2CD-D7DB-4E34-BB3F-6C006EDD7EB2}" srcOrd="1" destOrd="0" presId="urn:microsoft.com/office/officeart/2005/8/layout/orgChart1"/>
    <dgm:cxn modelId="{228B6470-56FA-462D-89F8-47219F6A656F}" type="presOf" srcId="{45323B79-03D5-4687-9CA2-6A04FFC5EA38}" destId="{C8D40524-07D7-437B-B2C5-4B7D97ACB208}" srcOrd="0" destOrd="0" presId="urn:microsoft.com/office/officeart/2005/8/layout/orgChart1"/>
    <dgm:cxn modelId="{F553C98D-E271-4985-83CD-D7ED6C7407A0}" type="presOf" srcId="{4DC92CEF-B74B-470D-9C7D-A1C8058FDB26}" destId="{F558F404-6B38-4871-A022-F6AC7B7C08E0}" srcOrd="0" destOrd="0" presId="urn:microsoft.com/office/officeart/2005/8/layout/orgChart1"/>
    <dgm:cxn modelId="{DB44870F-7EDD-42BF-A3BC-9B69E509BCAA}" type="presOf" srcId="{A216FCA6-73B5-4941-9F39-A19323270424}" destId="{30840C98-F303-4C6D-BA09-1E444128A386}" srcOrd="1" destOrd="0" presId="urn:microsoft.com/office/officeart/2005/8/layout/orgChart1"/>
    <dgm:cxn modelId="{E8140209-C995-4EAE-A3AF-D07C483BD4D8}" srcId="{69FA2D8C-A551-4BBE-9ACF-1BBEE77449F8}" destId="{6FCFFEDC-E671-4269-90C7-4E713EAA3D01}" srcOrd="0" destOrd="0" parTransId="{E5D4DFB0-F31F-40C1-A944-37CD3265CF28}" sibTransId="{AF7A232B-F17D-4E0F-8F1F-6DA56ED310CA}"/>
    <dgm:cxn modelId="{22925622-B0ED-4BE5-BA3D-C9D6732D9A14}" type="presOf" srcId="{6FCFFEDC-E671-4269-90C7-4E713EAA3D01}" destId="{04A8D6D1-1477-400E-A1F4-1A58CFD2EEC7}" srcOrd="0" destOrd="0" presId="urn:microsoft.com/office/officeart/2005/8/layout/orgChart1"/>
    <dgm:cxn modelId="{CC27CD3E-64A7-4E32-AD11-3C823E92E149}" srcId="{656FEE94-3A8E-4507-A342-0C0EFCFD42E3}" destId="{40F552B8-929A-47C5-A8EE-2A909E2773E2}" srcOrd="4" destOrd="0" parTransId="{B82C8447-73F5-4C5C-B26C-7907CB8B2898}" sibTransId="{970252C0-C5EB-4D01-AB5E-5EB083588D12}"/>
    <dgm:cxn modelId="{B752FEF3-0A96-47B6-92ED-933988481135}" type="presOf" srcId="{6C3F0A9A-57BB-4EC6-B435-B6462DC1C73F}" destId="{D583C3BA-B100-4DFB-80EC-653A2BE9B86E}" srcOrd="0" destOrd="0" presId="urn:microsoft.com/office/officeart/2005/8/layout/orgChart1"/>
    <dgm:cxn modelId="{C2D413CE-5D27-43C2-90C7-D9626DA4820F}" type="presOf" srcId="{56F6839F-D7CF-4E67-B414-B3006002EF0D}" destId="{4AFB7940-6037-4709-BD17-4D9BC43766A8}" srcOrd="0" destOrd="0" presId="urn:microsoft.com/office/officeart/2005/8/layout/orgChart1"/>
    <dgm:cxn modelId="{BB440A40-9CB9-4FDF-813B-711462E48278}" srcId="{C6E4E2DA-2223-4434-9497-0C2C12D0B4DF}" destId="{EE5328B7-2CA4-4C07-92C3-F1981DD0B491}" srcOrd="0" destOrd="0" parTransId="{15914A8C-1D2E-45F2-8A42-EBC5CEF369A5}" sibTransId="{75EC7271-1D3D-410D-B529-89724EC092EE}"/>
    <dgm:cxn modelId="{6A3EAA76-A443-416E-B42E-7E3AFD2D7AA7}" type="presOf" srcId="{36020BB0-F4C5-4CBF-95F7-400578F2BE58}" destId="{C4D1B63B-DD37-4F7C-B852-B341B0013B3A}" srcOrd="0" destOrd="0" presId="urn:microsoft.com/office/officeart/2005/8/layout/orgChart1"/>
    <dgm:cxn modelId="{905B1FBC-AA0F-49C0-866A-18C6432F727D}" type="presOf" srcId="{C6E4E2DA-2223-4434-9497-0C2C12D0B4DF}" destId="{68C7D708-72CA-4D92-B89C-221159E4A8C8}" srcOrd="1" destOrd="0" presId="urn:microsoft.com/office/officeart/2005/8/layout/orgChart1"/>
    <dgm:cxn modelId="{A3576DA7-4CA3-4BA7-A49C-6807E556C4F5}" type="presOf" srcId="{BE44229F-E490-4D43-A88C-E150AC657A07}" destId="{C305DBE0-5AEC-4B43-9550-7581A99EDB88}" srcOrd="0" destOrd="0" presId="urn:microsoft.com/office/officeart/2005/8/layout/orgChart1"/>
    <dgm:cxn modelId="{9BCDA7A8-8576-43CB-8048-39EC9405540E}" type="presOf" srcId="{BA323C17-9462-4F34-8EF5-26F34083F67B}" destId="{EDDEEBDF-9806-417B-99D0-C19C53626539}" srcOrd="0" destOrd="0" presId="urn:microsoft.com/office/officeart/2005/8/layout/orgChart1"/>
    <dgm:cxn modelId="{A1191FCB-5410-4ED3-B331-57C948BF5BD1}" srcId="{4A05F38E-7C28-4653-89D9-B656DEE1C42C}" destId="{ED85C862-AF6E-4BA5-9A95-66E409407810}" srcOrd="4" destOrd="0" parTransId="{A9F909EE-F0DF-4C50-9405-B3913D0DF1F6}" sibTransId="{F3CB3181-A17C-46F7-83D4-BD5C274CEE53}"/>
    <dgm:cxn modelId="{D8E4CE1E-D083-4631-BDFB-1C432E37017B}" srcId="{C6E4E2DA-2223-4434-9497-0C2C12D0B4DF}" destId="{856AB618-3A13-4A74-9DC5-2155334C9FC8}" srcOrd="2" destOrd="0" parTransId="{A418DA4F-9F3A-4BB9-9284-B4ABB2847E95}" sibTransId="{AFE57ABD-9756-4F7F-9053-E78B9CC64CE1}"/>
    <dgm:cxn modelId="{81618218-1640-41E0-93F8-9ECF096FB6C6}" type="presOf" srcId="{82AAF4C4-201A-464B-BFB4-020BD85442B2}" destId="{FD48C3D9-39D3-4AA6-9054-1B8B499711AC}" srcOrd="0" destOrd="0" presId="urn:microsoft.com/office/officeart/2005/8/layout/orgChart1"/>
    <dgm:cxn modelId="{1E391E6B-DE7D-423D-B2F5-0C2E4E43A27D}" srcId="{656FEE94-3A8E-4507-A342-0C0EFCFD42E3}" destId="{20748F14-6F53-4291-AF64-4F942D45AE7C}" srcOrd="2" destOrd="0" parTransId="{907D49A8-3BFF-4D65-8617-A3FBDB3CA5C2}" sibTransId="{1AC79E7C-1EBC-4BE9-B2D9-A0D637874915}"/>
    <dgm:cxn modelId="{C31784B9-5A7B-45E8-80C7-6E03074BA388}" type="presOf" srcId="{82EA7142-C486-4B1E-AEBD-204EDD29266C}" destId="{0DB8BC22-20FC-49DE-887D-84A2FC92CCA9}" srcOrd="1" destOrd="0" presId="urn:microsoft.com/office/officeart/2005/8/layout/orgChart1"/>
    <dgm:cxn modelId="{73F67C2E-1FE9-4A9A-B625-66CBBFBE0384}" srcId="{961F3468-BE8F-454D-86C5-156941C3C63D}" destId="{4A05F38E-7C28-4653-89D9-B656DEE1C42C}" srcOrd="1" destOrd="0" parTransId="{3D530FE5-DE25-4C74-820E-D5ED60B42004}" sibTransId="{470C774D-CC9C-427B-AC5B-C2DA49FCDBC7}"/>
    <dgm:cxn modelId="{DCEE518D-2A67-4FE3-89FC-69CF033030D6}" srcId="{8223D1F9-AFC4-45AC-8DDE-F46800DCDB33}" destId="{961F3468-BE8F-454D-86C5-156941C3C63D}" srcOrd="0" destOrd="0" parTransId="{B95B5AD8-20C4-4157-BF9F-A3ACC3B79DBE}" sibTransId="{ABA85004-B15E-41CE-AA8C-4A0E5716D5C6}"/>
    <dgm:cxn modelId="{D604E3D5-D748-46DE-A618-0AB219E2D29F}" type="presOf" srcId="{A0E542B5-42B7-4827-B88E-733814541E0D}" destId="{A74F2FC6-87C6-43B4-B78F-A40A177CB942}" srcOrd="0" destOrd="0" presId="urn:microsoft.com/office/officeart/2005/8/layout/orgChart1"/>
    <dgm:cxn modelId="{C8ACAABD-9617-4F96-95DC-68B180B3CEF6}" type="presOf" srcId="{2320319B-B139-42F5-B11E-6DABD4DE5383}" destId="{3E36D81C-0C57-48D7-A8C0-AF955C324D67}" srcOrd="0" destOrd="0" presId="urn:microsoft.com/office/officeart/2005/8/layout/orgChart1"/>
    <dgm:cxn modelId="{3AA5B479-3AEB-4AA7-ABFE-EA1C87E43A3C}" srcId="{A0E542B5-42B7-4827-B88E-733814541E0D}" destId="{82EA7142-C486-4B1E-AEBD-204EDD29266C}" srcOrd="4" destOrd="0" parTransId="{BECA0636-6793-49C0-993B-96B3F886083A}" sibTransId="{06D258F4-F41A-4B31-B58F-5949DEA3C7B8}"/>
    <dgm:cxn modelId="{435496A7-69FA-4AC1-AC7E-E6CDD962CA58}" srcId="{961F3468-BE8F-454D-86C5-156941C3C63D}" destId="{BE44229F-E490-4D43-A88C-E150AC657A07}" srcOrd="4" destOrd="0" parTransId="{152EE7E7-A5CC-4682-966D-1E1FEF6E4CA7}" sibTransId="{815C6C4A-E820-4AF4-84A3-F3491E2E2C16}"/>
    <dgm:cxn modelId="{CEEFDA32-F40F-47DF-9E52-F0214A074737}" type="presOf" srcId="{976214B1-C63B-4B80-BC4F-3A6FD40FE3B5}" destId="{1656146E-DA68-4301-A2DC-95327274557A}" srcOrd="0" destOrd="0" presId="urn:microsoft.com/office/officeart/2005/8/layout/orgChart1"/>
    <dgm:cxn modelId="{1548C443-2EAA-4F96-A538-69FFDFD88BF0}" srcId="{961F3468-BE8F-454D-86C5-156941C3C63D}" destId="{A0E542B5-42B7-4827-B88E-733814541E0D}" srcOrd="0" destOrd="0" parTransId="{155F282E-3995-41E3-9D5F-B013BC8CA05E}" sibTransId="{44EDFF9D-CA58-47B5-920A-77D3D8597F2C}"/>
    <dgm:cxn modelId="{9F848C61-60AE-436C-85BF-3B2EFDAE3452}" type="presOf" srcId="{A216FCA6-73B5-4941-9F39-A19323270424}" destId="{A808EC21-ACA5-44B2-B1BE-5F97FE11C8F2}" srcOrd="0" destOrd="0" presId="urn:microsoft.com/office/officeart/2005/8/layout/orgChart1"/>
    <dgm:cxn modelId="{9DF4D792-6694-45A1-9146-0E0BC5614773}" type="presOf" srcId="{3BE98CD5-273D-44D4-A5F5-0B569F754D5E}" destId="{F3C23735-8C42-472B-BDEE-C04811EB17F4}" srcOrd="0" destOrd="0" presId="urn:microsoft.com/office/officeart/2005/8/layout/orgChart1"/>
    <dgm:cxn modelId="{EE9712E0-CDEF-406D-8367-8B272DB145F1}" type="presOf" srcId="{20748F14-6F53-4291-AF64-4F942D45AE7C}" destId="{21908920-C8EE-493B-B82B-203EC73557FC}" srcOrd="0" destOrd="0" presId="urn:microsoft.com/office/officeart/2005/8/layout/orgChart1"/>
    <dgm:cxn modelId="{C8D546B1-2D0F-4E3E-881D-22339A79523D}" srcId="{69FA2D8C-A551-4BBE-9ACF-1BBEE77449F8}" destId="{4D8ACB5B-D9C8-4FFB-9244-C8975B2C4A35}" srcOrd="1" destOrd="0" parTransId="{82AAF4C4-201A-464B-BFB4-020BD85442B2}" sibTransId="{18A592C4-69F0-40E0-8A8C-CD49BB7BFD01}"/>
    <dgm:cxn modelId="{8ABCD934-A43C-4190-9C51-8386CA3900B4}" type="presOf" srcId="{EE5328B7-2CA4-4C07-92C3-F1981DD0B491}" destId="{2B669980-8E30-4C7D-B658-A82C993F3213}" srcOrd="0" destOrd="0" presId="urn:microsoft.com/office/officeart/2005/8/layout/orgChart1"/>
    <dgm:cxn modelId="{D1F80DDB-F151-4878-A431-AADC19E79E79}" srcId="{961F3468-BE8F-454D-86C5-156941C3C63D}" destId="{656FEE94-3A8E-4507-A342-0C0EFCFD42E3}" srcOrd="6" destOrd="0" parTransId="{1EDE47AD-78AC-4B3A-A7AE-03CC07721E84}" sibTransId="{B9F4D0B3-1143-4EEA-970D-DD9F035BC51E}"/>
    <dgm:cxn modelId="{E7FD6B1C-AFE1-40FA-8465-48B80419122E}" type="presOf" srcId="{152EE7E7-A5CC-4682-966D-1E1FEF6E4CA7}" destId="{F3E9E446-9B4E-428E-B703-076F6C9920C7}" srcOrd="0" destOrd="0" presId="urn:microsoft.com/office/officeart/2005/8/layout/orgChart1"/>
    <dgm:cxn modelId="{583E5A92-159A-4811-B0CB-362C5091A719}" type="presOf" srcId="{63174577-DDDD-49FE-89A2-15237B939020}" destId="{035DA007-F0CB-4104-9527-0D9D484421AE}" srcOrd="0" destOrd="0" presId="urn:microsoft.com/office/officeart/2005/8/layout/orgChart1"/>
    <dgm:cxn modelId="{30E729F5-691E-45B3-BB6F-91226CF6173F}" srcId="{C6E4E2DA-2223-4434-9497-0C2C12D0B4DF}" destId="{7B0C0B2B-CC23-4B4E-9DE3-2A1A5906DDFC}" srcOrd="3" destOrd="0" parTransId="{D612F514-C342-4B45-A40C-92DCF0FF92B3}" sibTransId="{6C9B4F32-4820-4AF2-8629-8C545EFF450C}"/>
    <dgm:cxn modelId="{6667530F-82BE-4163-A38D-B15D99F93A53}" type="presOf" srcId="{7B0C0B2B-CC23-4B4E-9DE3-2A1A5906DDFC}" destId="{EEC62530-A29F-425A-BA35-CFB0B04324EE}" srcOrd="1" destOrd="0" presId="urn:microsoft.com/office/officeart/2005/8/layout/orgChart1"/>
    <dgm:cxn modelId="{A3AAFC1B-3700-4480-8CBE-2DB80171AF14}" type="presOf" srcId="{F7AAC8AB-8819-4C10-9F5F-66A2A0465682}" destId="{51F3FBD0-25EE-4569-8EA4-4489C915CA5E}" srcOrd="1" destOrd="0" presId="urn:microsoft.com/office/officeart/2005/8/layout/orgChart1"/>
    <dgm:cxn modelId="{F6BB1957-4958-4FF6-BC9B-9DD25BF4469D}" type="presOf" srcId="{DA799AB4-7F2C-424E-937B-80D12DDFF05A}" destId="{C4F2A0CA-373F-4F9E-99E6-76DFC51B0E3D}" srcOrd="0" destOrd="0" presId="urn:microsoft.com/office/officeart/2005/8/layout/orgChart1"/>
    <dgm:cxn modelId="{237CB5E2-09E3-41A3-9A2D-D0E7944EAE62}" type="presOf" srcId="{20748F14-6F53-4291-AF64-4F942D45AE7C}" destId="{EA3462A5-7698-4EB1-A8C8-74482BAE9810}" srcOrd="1" destOrd="0" presId="urn:microsoft.com/office/officeart/2005/8/layout/orgChart1"/>
    <dgm:cxn modelId="{081F0038-53D8-41D7-91E4-ED77E20BEE5D}" type="presOf" srcId="{7F1F9DBF-527E-4ECF-8E84-3BCD38747650}" destId="{3F7A7B18-8B6C-475A-A845-88D12634F6C9}" srcOrd="0" destOrd="0" presId="urn:microsoft.com/office/officeart/2005/8/layout/orgChart1"/>
    <dgm:cxn modelId="{588643F5-9950-4C2D-B38A-520300B77479}" type="presOf" srcId="{28C99952-EA28-4B78-91B1-41B25002201F}" destId="{41554DE2-7DFB-469B-8FC9-A2E7DC64716C}" srcOrd="0" destOrd="0" presId="urn:microsoft.com/office/officeart/2005/8/layout/orgChart1"/>
    <dgm:cxn modelId="{3AEA9E05-DE1D-4515-B7C5-FE9A980D1F9E}" type="presOf" srcId="{824EED77-FDFD-4F81-ADA1-0A4A263580EB}" destId="{EBFE8E78-85B5-444A-A4E1-31C992637961}" srcOrd="0" destOrd="0" presId="urn:microsoft.com/office/officeart/2005/8/layout/orgChart1"/>
    <dgm:cxn modelId="{F2C0B079-CB31-4C88-82CD-314E66A3A860}" type="presOf" srcId="{4005922B-1F28-4D8D-85F7-E5E1FBD343FC}" destId="{1C9EC525-2AF2-4E97-8036-77970BEB575A}" srcOrd="1" destOrd="0" presId="urn:microsoft.com/office/officeart/2005/8/layout/orgChart1"/>
    <dgm:cxn modelId="{FFCDA088-1567-4AF0-A8BA-4D4E8198039E}" type="presOf" srcId="{41FB10AD-C6F3-4778-BDBB-5FD2BBCC7F79}" destId="{A19D8973-3E22-494A-902A-A57587FF0A64}" srcOrd="0" destOrd="0" presId="urn:microsoft.com/office/officeart/2005/8/layout/orgChart1"/>
    <dgm:cxn modelId="{5727240D-DCB2-46A2-A989-C8EB4D5BE9CE}" type="presOf" srcId="{D612F514-C342-4B45-A40C-92DCF0FF92B3}" destId="{B226A1DA-FBCE-433F-9196-29D209301D74}" srcOrd="0" destOrd="0" presId="urn:microsoft.com/office/officeart/2005/8/layout/orgChart1"/>
    <dgm:cxn modelId="{95BC9750-4380-42E8-9DC3-7D9ACD900C60}" type="presOf" srcId="{EF634381-A1D1-49D2-A378-0C36C994BC53}" destId="{4053F17C-D082-4944-896D-A82A580518D8}" srcOrd="1" destOrd="0" presId="urn:microsoft.com/office/officeart/2005/8/layout/orgChart1"/>
    <dgm:cxn modelId="{CD0376E0-FE39-4962-9CE4-73168253E730}" type="presOf" srcId="{28C99952-EA28-4B78-91B1-41B25002201F}" destId="{32001753-9721-494C-99A4-A9D0D37EA456}" srcOrd="1" destOrd="0" presId="urn:microsoft.com/office/officeart/2005/8/layout/orgChart1"/>
    <dgm:cxn modelId="{D8968D4C-808C-48FD-BA87-0D7828E9FD7D}" type="presParOf" srcId="{0B6A0F94-1F7C-44E1-AC0B-476FC71114E7}" destId="{6A2E25DA-4FAD-41E7-8B5C-2E4B81981C3B}" srcOrd="0" destOrd="0" presId="urn:microsoft.com/office/officeart/2005/8/layout/orgChart1"/>
    <dgm:cxn modelId="{D0B26B0F-0367-443C-B1F0-FFEC6B01D94A}" type="presParOf" srcId="{6A2E25DA-4FAD-41E7-8B5C-2E4B81981C3B}" destId="{12ACA462-EFE3-450B-86DE-57AA449CBF7D}" srcOrd="0" destOrd="0" presId="urn:microsoft.com/office/officeart/2005/8/layout/orgChart1"/>
    <dgm:cxn modelId="{13B9550F-5FD5-40A2-B91D-EE342635529B}" type="presParOf" srcId="{12ACA462-EFE3-450B-86DE-57AA449CBF7D}" destId="{894D9F6B-9997-4636-A019-D7548E1ABBB0}" srcOrd="0" destOrd="0" presId="urn:microsoft.com/office/officeart/2005/8/layout/orgChart1"/>
    <dgm:cxn modelId="{83A03BE5-D2EA-42F9-A151-4DE335FED79D}" type="presParOf" srcId="{12ACA462-EFE3-450B-86DE-57AA449CBF7D}" destId="{2551444C-B223-4F2D-A1EC-41BC22BC213F}" srcOrd="1" destOrd="0" presId="urn:microsoft.com/office/officeart/2005/8/layout/orgChart1"/>
    <dgm:cxn modelId="{ACB18B8C-2DA4-4AC3-8008-8296183E8F09}" type="presParOf" srcId="{6A2E25DA-4FAD-41E7-8B5C-2E4B81981C3B}" destId="{5F9424D9-04A7-40E3-88A5-3B14C94718F8}" srcOrd="1" destOrd="0" presId="urn:microsoft.com/office/officeart/2005/8/layout/orgChart1"/>
    <dgm:cxn modelId="{6BAC70EC-C950-43A3-875A-1C4E8ACD27E6}" type="presParOf" srcId="{5F9424D9-04A7-40E3-88A5-3B14C94718F8}" destId="{6ED63115-1B70-4F94-9D4E-4E59EC93D6ED}" srcOrd="0" destOrd="0" presId="urn:microsoft.com/office/officeart/2005/8/layout/orgChart1"/>
    <dgm:cxn modelId="{A3FF5CEE-0345-4199-A2DD-D50B2B6D8766}" type="presParOf" srcId="{5F9424D9-04A7-40E3-88A5-3B14C94718F8}" destId="{EE4B99AC-A873-4A46-B18B-C5C38ABC0DFD}" srcOrd="1" destOrd="0" presId="urn:microsoft.com/office/officeart/2005/8/layout/orgChart1"/>
    <dgm:cxn modelId="{AAB09393-4519-4222-A7BA-2E1ED6665A8F}" type="presParOf" srcId="{EE4B99AC-A873-4A46-B18B-C5C38ABC0DFD}" destId="{A485D5C1-8701-4A16-A2E3-CFC19139D5ED}" srcOrd="0" destOrd="0" presId="urn:microsoft.com/office/officeart/2005/8/layout/orgChart1"/>
    <dgm:cxn modelId="{9428DCAA-50BC-46F6-B2B5-736236F650F0}" type="presParOf" srcId="{A485D5C1-8701-4A16-A2E3-CFC19139D5ED}" destId="{A74F2FC6-87C6-43B4-B78F-A40A177CB942}" srcOrd="0" destOrd="0" presId="urn:microsoft.com/office/officeart/2005/8/layout/orgChart1"/>
    <dgm:cxn modelId="{98F2BF32-2C13-47F2-97C5-98911F30BA64}" type="presParOf" srcId="{A485D5C1-8701-4A16-A2E3-CFC19139D5ED}" destId="{8304D068-EF4E-4F91-AF19-ED5FB14969AC}" srcOrd="1" destOrd="0" presId="urn:microsoft.com/office/officeart/2005/8/layout/orgChart1"/>
    <dgm:cxn modelId="{FBD70968-43AA-411D-A22E-19736E29DD0C}" type="presParOf" srcId="{EE4B99AC-A873-4A46-B18B-C5C38ABC0DFD}" destId="{CA941C0A-A7CA-412C-9193-22B8E0016685}" srcOrd="1" destOrd="0" presId="urn:microsoft.com/office/officeart/2005/8/layout/orgChart1"/>
    <dgm:cxn modelId="{A81C8B46-18E0-4A15-B78E-952D2C707C80}" type="presParOf" srcId="{CA941C0A-A7CA-412C-9193-22B8E0016685}" destId="{AE24C687-7040-41AF-ADD9-2093D3F42750}" srcOrd="0" destOrd="0" presId="urn:microsoft.com/office/officeart/2005/8/layout/orgChart1"/>
    <dgm:cxn modelId="{1E0EE3EF-D152-4B82-BA55-5907CE050FDE}" type="presParOf" srcId="{CA941C0A-A7CA-412C-9193-22B8E0016685}" destId="{3D5CB92A-1762-485A-A5A2-0F3E87F0981A}" srcOrd="1" destOrd="0" presId="urn:microsoft.com/office/officeart/2005/8/layout/orgChart1"/>
    <dgm:cxn modelId="{2C1DC1C6-AB39-4FA5-9FB7-3AE484637867}" type="presParOf" srcId="{3D5CB92A-1762-485A-A5A2-0F3E87F0981A}" destId="{726A8A5D-A420-4F26-961A-9F7C2A04A872}" srcOrd="0" destOrd="0" presId="urn:microsoft.com/office/officeart/2005/8/layout/orgChart1"/>
    <dgm:cxn modelId="{441B35C9-953B-4CFE-AAD0-A25CDCCD1E7D}" type="presParOf" srcId="{726A8A5D-A420-4F26-961A-9F7C2A04A872}" destId="{F558F404-6B38-4871-A022-F6AC7B7C08E0}" srcOrd="0" destOrd="0" presId="urn:microsoft.com/office/officeart/2005/8/layout/orgChart1"/>
    <dgm:cxn modelId="{5F1904D3-ADDF-4B7E-9A58-BADF1FCFF704}" type="presParOf" srcId="{726A8A5D-A420-4F26-961A-9F7C2A04A872}" destId="{746C5BC5-FF73-42BE-97AD-97A40237EA18}" srcOrd="1" destOrd="0" presId="urn:microsoft.com/office/officeart/2005/8/layout/orgChart1"/>
    <dgm:cxn modelId="{1E10F8C2-2315-4629-B21C-A26C2FD0A74A}" type="presParOf" srcId="{3D5CB92A-1762-485A-A5A2-0F3E87F0981A}" destId="{3CD610FA-1F09-4C1C-8FC2-671EAE7EC7C9}" srcOrd="1" destOrd="0" presId="urn:microsoft.com/office/officeart/2005/8/layout/orgChart1"/>
    <dgm:cxn modelId="{9DCF2709-427A-4D1C-B512-47EBF7876B39}" type="presParOf" srcId="{3D5CB92A-1762-485A-A5A2-0F3E87F0981A}" destId="{1539165A-B9A3-47B2-85D0-15CF6C714EAF}" srcOrd="2" destOrd="0" presId="urn:microsoft.com/office/officeart/2005/8/layout/orgChart1"/>
    <dgm:cxn modelId="{AA73E632-00D7-41E1-93EF-B64E245DCF5C}" type="presParOf" srcId="{CA941C0A-A7CA-412C-9193-22B8E0016685}" destId="{3F7A7B18-8B6C-475A-A845-88D12634F6C9}" srcOrd="2" destOrd="0" presId="urn:microsoft.com/office/officeart/2005/8/layout/orgChart1"/>
    <dgm:cxn modelId="{0966EF94-7D8B-4AA0-A48E-EDECC50EBB26}" type="presParOf" srcId="{CA941C0A-A7CA-412C-9193-22B8E0016685}" destId="{8B7CEB22-4594-43BE-92FF-153B1C3CF8EE}" srcOrd="3" destOrd="0" presId="urn:microsoft.com/office/officeart/2005/8/layout/orgChart1"/>
    <dgm:cxn modelId="{621F3DAA-2C56-4551-A773-994BDEB63758}" type="presParOf" srcId="{8B7CEB22-4594-43BE-92FF-153B1C3CF8EE}" destId="{DADEF422-4CAA-4473-B8FF-35A95C32DC80}" srcOrd="0" destOrd="0" presId="urn:microsoft.com/office/officeart/2005/8/layout/orgChart1"/>
    <dgm:cxn modelId="{5D928C47-E559-470E-A7BA-BB1FA5DDEAAE}" type="presParOf" srcId="{DADEF422-4CAA-4473-B8FF-35A95C32DC80}" destId="{41554DE2-7DFB-469B-8FC9-A2E7DC64716C}" srcOrd="0" destOrd="0" presId="urn:microsoft.com/office/officeart/2005/8/layout/orgChart1"/>
    <dgm:cxn modelId="{6FD7A42C-0345-44E7-B578-65AC99833C3C}" type="presParOf" srcId="{DADEF422-4CAA-4473-B8FF-35A95C32DC80}" destId="{32001753-9721-494C-99A4-A9D0D37EA456}" srcOrd="1" destOrd="0" presId="urn:microsoft.com/office/officeart/2005/8/layout/orgChart1"/>
    <dgm:cxn modelId="{ED1056FA-21BB-4A52-8265-AAE71A39F582}" type="presParOf" srcId="{8B7CEB22-4594-43BE-92FF-153B1C3CF8EE}" destId="{B1FA14AC-87A7-4538-8B78-41A9A7F00FDB}" srcOrd="1" destOrd="0" presId="urn:microsoft.com/office/officeart/2005/8/layout/orgChart1"/>
    <dgm:cxn modelId="{F91E1D21-18CE-49C2-A605-29F19FDBBDA1}" type="presParOf" srcId="{8B7CEB22-4594-43BE-92FF-153B1C3CF8EE}" destId="{2BBF87EA-C918-445A-B8C5-BDCAA28B0FBA}" srcOrd="2" destOrd="0" presId="urn:microsoft.com/office/officeart/2005/8/layout/orgChart1"/>
    <dgm:cxn modelId="{AC8FFA62-5336-45A2-BAF8-78ED5A972FA1}" type="presParOf" srcId="{CA941C0A-A7CA-412C-9193-22B8E0016685}" destId="{7DF8700B-95C5-4B38-81A5-7046288F9729}" srcOrd="4" destOrd="0" presId="urn:microsoft.com/office/officeart/2005/8/layout/orgChart1"/>
    <dgm:cxn modelId="{75879C2D-3D96-484A-A89F-F87663F6E896}" type="presParOf" srcId="{CA941C0A-A7CA-412C-9193-22B8E0016685}" destId="{E328251B-DC62-4D0F-83C1-1AFA964F297A}" srcOrd="5" destOrd="0" presId="urn:microsoft.com/office/officeart/2005/8/layout/orgChart1"/>
    <dgm:cxn modelId="{23433391-4ED7-4FC6-B5AB-D524857C111C}" type="presParOf" srcId="{E328251B-DC62-4D0F-83C1-1AFA964F297A}" destId="{63EB0B94-9794-46E2-9321-D958BA761B83}" srcOrd="0" destOrd="0" presId="urn:microsoft.com/office/officeart/2005/8/layout/orgChart1"/>
    <dgm:cxn modelId="{7CD2C57F-1EF0-44B8-9873-906B5FA2490B}" type="presParOf" srcId="{63EB0B94-9794-46E2-9321-D958BA761B83}" destId="{4AFB7940-6037-4709-BD17-4D9BC43766A8}" srcOrd="0" destOrd="0" presId="urn:microsoft.com/office/officeart/2005/8/layout/orgChart1"/>
    <dgm:cxn modelId="{7D20746C-697F-4D04-BC8D-4333BFBF630C}" type="presParOf" srcId="{63EB0B94-9794-46E2-9321-D958BA761B83}" destId="{5073A2CD-D7DB-4E34-BB3F-6C006EDD7EB2}" srcOrd="1" destOrd="0" presId="urn:microsoft.com/office/officeart/2005/8/layout/orgChart1"/>
    <dgm:cxn modelId="{0FE043A1-A9B8-47CA-8A37-9C8B3E54C7CD}" type="presParOf" srcId="{E328251B-DC62-4D0F-83C1-1AFA964F297A}" destId="{77C2716B-98A9-492A-8D89-1392C0C815B1}" srcOrd="1" destOrd="0" presId="urn:microsoft.com/office/officeart/2005/8/layout/orgChart1"/>
    <dgm:cxn modelId="{3BB78E4C-5840-4529-BEB0-B981C5D066B2}" type="presParOf" srcId="{E328251B-DC62-4D0F-83C1-1AFA964F297A}" destId="{2E3B0024-9833-4EE7-9B77-7420B4B9F440}" srcOrd="2" destOrd="0" presId="urn:microsoft.com/office/officeart/2005/8/layout/orgChart1"/>
    <dgm:cxn modelId="{ED766BF5-58F5-48E0-8B35-F2514FC51E69}" type="presParOf" srcId="{CA941C0A-A7CA-412C-9193-22B8E0016685}" destId="{D583C3BA-B100-4DFB-80EC-653A2BE9B86E}" srcOrd="6" destOrd="0" presId="urn:microsoft.com/office/officeart/2005/8/layout/orgChart1"/>
    <dgm:cxn modelId="{B2CC31B9-D8FF-4D67-B6BC-A25788D670AE}" type="presParOf" srcId="{CA941C0A-A7CA-412C-9193-22B8E0016685}" destId="{7234AA49-505A-40FE-867A-8AFFC37DAE18}" srcOrd="7" destOrd="0" presId="urn:microsoft.com/office/officeart/2005/8/layout/orgChart1"/>
    <dgm:cxn modelId="{B5889B0A-7158-4B7B-AB66-2D176B95832D}" type="presParOf" srcId="{7234AA49-505A-40FE-867A-8AFFC37DAE18}" destId="{EF39DEF7-DD5E-4E17-BFA5-5B089A086183}" srcOrd="0" destOrd="0" presId="urn:microsoft.com/office/officeart/2005/8/layout/orgChart1"/>
    <dgm:cxn modelId="{7A2C5D73-D161-43A5-8C29-9D94D8C0D964}" type="presParOf" srcId="{EF39DEF7-DD5E-4E17-BFA5-5B089A086183}" destId="{C05CF3FD-ABCE-42CC-BE12-2BFE25B8A8F4}" srcOrd="0" destOrd="0" presId="urn:microsoft.com/office/officeart/2005/8/layout/orgChart1"/>
    <dgm:cxn modelId="{ABB9168B-2C37-4325-9D6C-D4F781C53E3D}" type="presParOf" srcId="{EF39DEF7-DD5E-4E17-BFA5-5B089A086183}" destId="{A8D50115-2E36-4D5F-8E53-0E5332943530}" srcOrd="1" destOrd="0" presId="urn:microsoft.com/office/officeart/2005/8/layout/orgChart1"/>
    <dgm:cxn modelId="{60A9B9F5-5CBA-45C4-8DAF-1D997EF1171C}" type="presParOf" srcId="{7234AA49-505A-40FE-867A-8AFFC37DAE18}" destId="{4131EC5D-783C-4C77-8963-4B597360BA48}" srcOrd="1" destOrd="0" presId="urn:microsoft.com/office/officeart/2005/8/layout/orgChart1"/>
    <dgm:cxn modelId="{4CEB76D3-64C6-4102-AE64-7794A4950C84}" type="presParOf" srcId="{7234AA49-505A-40FE-867A-8AFFC37DAE18}" destId="{43B4E093-3D7F-4584-B5FB-BA89B0E6EB2F}" srcOrd="2" destOrd="0" presId="urn:microsoft.com/office/officeart/2005/8/layout/orgChart1"/>
    <dgm:cxn modelId="{05FB0C78-D451-47AB-B573-827E2DC1B7B4}" type="presParOf" srcId="{CA941C0A-A7CA-412C-9193-22B8E0016685}" destId="{3A6C66F1-D9DB-43FF-80DB-CE755CC67C83}" srcOrd="8" destOrd="0" presId="urn:microsoft.com/office/officeart/2005/8/layout/orgChart1"/>
    <dgm:cxn modelId="{23FFA941-D6B6-42E6-BCB7-AB79123483DD}" type="presParOf" srcId="{CA941C0A-A7CA-412C-9193-22B8E0016685}" destId="{016655E2-EA8B-4618-A7C7-F65B0DD4D51B}" srcOrd="9" destOrd="0" presId="urn:microsoft.com/office/officeart/2005/8/layout/orgChart1"/>
    <dgm:cxn modelId="{334FA1AA-DAF8-44FC-A269-A90D25982723}" type="presParOf" srcId="{016655E2-EA8B-4618-A7C7-F65B0DD4D51B}" destId="{87256120-7F2D-44D8-A8E1-B9C08FC6AE06}" srcOrd="0" destOrd="0" presId="urn:microsoft.com/office/officeart/2005/8/layout/orgChart1"/>
    <dgm:cxn modelId="{0535E1E5-9E52-4440-B5E5-99E5ED8E5070}" type="presParOf" srcId="{87256120-7F2D-44D8-A8E1-B9C08FC6AE06}" destId="{37B00607-9B5B-4C8F-982E-B5DCCC39F25A}" srcOrd="0" destOrd="0" presId="urn:microsoft.com/office/officeart/2005/8/layout/orgChart1"/>
    <dgm:cxn modelId="{B4B80344-FA5E-4909-90FA-58F4A6F13921}" type="presParOf" srcId="{87256120-7F2D-44D8-A8E1-B9C08FC6AE06}" destId="{0DB8BC22-20FC-49DE-887D-84A2FC92CCA9}" srcOrd="1" destOrd="0" presId="urn:microsoft.com/office/officeart/2005/8/layout/orgChart1"/>
    <dgm:cxn modelId="{5114D362-671B-4D0E-811D-A0DA1CD495B8}" type="presParOf" srcId="{016655E2-EA8B-4618-A7C7-F65B0DD4D51B}" destId="{7DECA066-A8FA-41D8-B9E7-4B6673FE5F9C}" srcOrd="1" destOrd="0" presId="urn:microsoft.com/office/officeart/2005/8/layout/orgChart1"/>
    <dgm:cxn modelId="{AE02CA1F-D545-4D21-9133-269616B92A9A}" type="presParOf" srcId="{016655E2-EA8B-4618-A7C7-F65B0DD4D51B}" destId="{D81DDDFF-1513-480D-BF50-BE473B01BFD6}" srcOrd="2" destOrd="0" presId="urn:microsoft.com/office/officeart/2005/8/layout/orgChart1"/>
    <dgm:cxn modelId="{7A46F0F2-7CFF-4A12-B064-4C59A61635C4}" type="presParOf" srcId="{EE4B99AC-A873-4A46-B18B-C5C38ABC0DFD}" destId="{69426EC2-9548-40B7-A070-E14CEF4A00B6}" srcOrd="2" destOrd="0" presId="urn:microsoft.com/office/officeart/2005/8/layout/orgChart1"/>
    <dgm:cxn modelId="{573B6AED-82AA-4F2C-8FFE-AA737F7E888D}" type="presParOf" srcId="{5F9424D9-04A7-40E3-88A5-3B14C94718F8}" destId="{B4726CAA-CE03-4876-A111-F393FB2A8A06}" srcOrd="2" destOrd="0" presId="urn:microsoft.com/office/officeart/2005/8/layout/orgChart1"/>
    <dgm:cxn modelId="{CCDCA4E6-8097-4662-A447-B96BB79CC73D}" type="presParOf" srcId="{5F9424D9-04A7-40E3-88A5-3B14C94718F8}" destId="{CDF6ABA8-1556-42E3-82BA-8E475984EE29}" srcOrd="3" destOrd="0" presId="urn:microsoft.com/office/officeart/2005/8/layout/orgChart1"/>
    <dgm:cxn modelId="{FADBC59E-0D72-4AB3-AB80-CBFBBD9DF892}" type="presParOf" srcId="{CDF6ABA8-1556-42E3-82BA-8E475984EE29}" destId="{B00E7BCA-70A8-4C91-870E-5ABD33B58A70}" srcOrd="0" destOrd="0" presId="urn:microsoft.com/office/officeart/2005/8/layout/orgChart1"/>
    <dgm:cxn modelId="{FF5B7E88-71CA-4D7A-9D6E-3CEBEE7EAAD1}" type="presParOf" srcId="{B00E7BCA-70A8-4C91-870E-5ABD33B58A70}" destId="{669CBEDF-39A8-4AD5-8A47-A8F7CD03C245}" srcOrd="0" destOrd="0" presId="urn:microsoft.com/office/officeart/2005/8/layout/orgChart1"/>
    <dgm:cxn modelId="{671851F8-9CE0-455E-892C-3515F09428CA}" type="presParOf" srcId="{B00E7BCA-70A8-4C91-870E-5ABD33B58A70}" destId="{5407060A-82CD-4B4B-94D2-BB8044499D67}" srcOrd="1" destOrd="0" presId="urn:microsoft.com/office/officeart/2005/8/layout/orgChart1"/>
    <dgm:cxn modelId="{4F9A538A-B906-4FD4-B51D-4EA62486A1CA}" type="presParOf" srcId="{CDF6ABA8-1556-42E3-82BA-8E475984EE29}" destId="{183B06A6-E62A-4F70-97C5-5BBD8CD0F20A}" srcOrd="1" destOrd="0" presId="urn:microsoft.com/office/officeart/2005/8/layout/orgChart1"/>
    <dgm:cxn modelId="{F5936AFA-A65D-41FD-96CE-7E4BEB04B0E5}" type="presParOf" srcId="{183B06A6-E62A-4F70-97C5-5BBD8CD0F20A}" destId="{1442DD5C-1961-4367-AFDB-E825B2DC3D4C}" srcOrd="0" destOrd="0" presId="urn:microsoft.com/office/officeart/2005/8/layout/orgChart1"/>
    <dgm:cxn modelId="{6F993E83-560F-42A3-94A5-45082B63E036}" type="presParOf" srcId="{183B06A6-E62A-4F70-97C5-5BBD8CD0F20A}" destId="{5D938F54-72BC-4F37-9B2B-82181C7239F4}" srcOrd="1" destOrd="0" presId="urn:microsoft.com/office/officeart/2005/8/layout/orgChart1"/>
    <dgm:cxn modelId="{00235AAF-DA08-48B1-B8E8-919BA670D8B1}" type="presParOf" srcId="{5D938F54-72BC-4F37-9B2B-82181C7239F4}" destId="{6A542D0D-6579-4B3F-ABC5-3161BF4D7E43}" srcOrd="0" destOrd="0" presId="urn:microsoft.com/office/officeart/2005/8/layout/orgChart1"/>
    <dgm:cxn modelId="{C3D334EC-AF9F-4D1F-9B22-04EEB3AF56C1}" type="presParOf" srcId="{6A542D0D-6579-4B3F-ABC5-3161BF4D7E43}" destId="{4C4E91B6-5FF9-4D37-86C3-017BF16477C4}" srcOrd="0" destOrd="0" presId="urn:microsoft.com/office/officeart/2005/8/layout/orgChart1"/>
    <dgm:cxn modelId="{F60CFA08-3D93-44BB-A65A-03890DF34794}" type="presParOf" srcId="{6A542D0D-6579-4B3F-ABC5-3161BF4D7E43}" destId="{7495ECFE-2966-443E-9E7B-DCD0CE10B3F9}" srcOrd="1" destOrd="0" presId="urn:microsoft.com/office/officeart/2005/8/layout/orgChart1"/>
    <dgm:cxn modelId="{5B8AE32F-3762-4ADA-9EC6-86FE4A6A3172}" type="presParOf" srcId="{5D938F54-72BC-4F37-9B2B-82181C7239F4}" destId="{2B5E2D81-D0C3-456E-A334-EF168BB683F4}" srcOrd="1" destOrd="0" presId="urn:microsoft.com/office/officeart/2005/8/layout/orgChart1"/>
    <dgm:cxn modelId="{A7035B59-8BA4-4211-B545-A647B765AC59}" type="presParOf" srcId="{5D938F54-72BC-4F37-9B2B-82181C7239F4}" destId="{31B2B431-351C-446A-ADD9-909B3AE82FBA}" srcOrd="2" destOrd="0" presId="urn:microsoft.com/office/officeart/2005/8/layout/orgChart1"/>
    <dgm:cxn modelId="{A7DEA60F-4994-42EB-9725-EB89818B3931}" type="presParOf" srcId="{183B06A6-E62A-4F70-97C5-5BBD8CD0F20A}" destId="{7637A1F9-04B0-4C37-8CA6-83BAFE660A5B}" srcOrd="2" destOrd="0" presId="urn:microsoft.com/office/officeart/2005/8/layout/orgChart1"/>
    <dgm:cxn modelId="{A97E3AEF-A21C-420B-B275-78D192CC4AFC}" type="presParOf" srcId="{183B06A6-E62A-4F70-97C5-5BBD8CD0F20A}" destId="{4141896F-3885-4F43-B5AD-767B5BB26E8E}" srcOrd="3" destOrd="0" presId="urn:microsoft.com/office/officeart/2005/8/layout/orgChart1"/>
    <dgm:cxn modelId="{892A4926-E1C7-4538-B5D6-A2E90A00B931}" type="presParOf" srcId="{4141896F-3885-4F43-B5AD-767B5BB26E8E}" destId="{6519243E-384C-4FC3-9ABD-17326AF9F4F5}" srcOrd="0" destOrd="0" presId="urn:microsoft.com/office/officeart/2005/8/layout/orgChart1"/>
    <dgm:cxn modelId="{AA214DFA-2ABB-41BB-923C-8EE08DB0E339}" type="presParOf" srcId="{6519243E-384C-4FC3-9ABD-17326AF9F4F5}" destId="{BA99FC9C-0B8B-4595-A01C-CEA4E50E9DFC}" srcOrd="0" destOrd="0" presId="urn:microsoft.com/office/officeart/2005/8/layout/orgChart1"/>
    <dgm:cxn modelId="{0EB2D80C-7691-49BD-ACAE-BDAA4F499AB1}" type="presParOf" srcId="{6519243E-384C-4FC3-9ABD-17326AF9F4F5}" destId="{9F8F17D1-8AD6-4A7C-8DC1-2757002F969C}" srcOrd="1" destOrd="0" presId="urn:microsoft.com/office/officeart/2005/8/layout/orgChart1"/>
    <dgm:cxn modelId="{8C86CE22-F0A4-4FF5-B5D2-CA44D2E09F3C}" type="presParOf" srcId="{4141896F-3885-4F43-B5AD-767B5BB26E8E}" destId="{A67D9216-0DDA-4300-8E43-49F287EFBE52}" srcOrd="1" destOrd="0" presId="urn:microsoft.com/office/officeart/2005/8/layout/orgChart1"/>
    <dgm:cxn modelId="{600F7B90-8037-4EFA-A23F-3987112B8B96}" type="presParOf" srcId="{4141896F-3885-4F43-B5AD-767B5BB26E8E}" destId="{D0AF35FA-305B-4100-9579-D1FC3D9526BC}" srcOrd="2" destOrd="0" presId="urn:microsoft.com/office/officeart/2005/8/layout/orgChart1"/>
    <dgm:cxn modelId="{E443E24C-C0F9-467D-B1F5-42B296DF0ACB}" type="presParOf" srcId="{183B06A6-E62A-4F70-97C5-5BBD8CD0F20A}" destId="{B1992FD6-7618-4A35-8B59-E87080148C83}" srcOrd="4" destOrd="0" presId="urn:microsoft.com/office/officeart/2005/8/layout/orgChart1"/>
    <dgm:cxn modelId="{53519805-4E32-4F44-8EF0-787B3B4F7F33}" type="presParOf" srcId="{183B06A6-E62A-4F70-97C5-5BBD8CD0F20A}" destId="{BB48774A-E251-494E-9394-8B98E2273B73}" srcOrd="5" destOrd="0" presId="urn:microsoft.com/office/officeart/2005/8/layout/orgChart1"/>
    <dgm:cxn modelId="{794E6464-49E9-4518-9284-254912BC46C9}" type="presParOf" srcId="{BB48774A-E251-494E-9394-8B98E2273B73}" destId="{8C030F25-F0C9-460C-96C3-5AB32FA6B8EA}" srcOrd="0" destOrd="0" presId="urn:microsoft.com/office/officeart/2005/8/layout/orgChart1"/>
    <dgm:cxn modelId="{788F1BA5-E129-409A-AE9E-09D133A365B4}" type="presParOf" srcId="{8C030F25-F0C9-460C-96C3-5AB32FA6B8EA}" destId="{A42D2986-5E44-442F-AFDF-FD6BBB7CCFD6}" srcOrd="0" destOrd="0" presId="urn:microsoft.com/office/officeart/2005/8/layout/orgChart1"/>
    <dgm:cxn modelId="{915EC571-AE9E-4E11-90DA-B830B9631DFB}" type="presParOf" srcId="{8C030F25-F0C9-460C-96C3-5AB32FA6B8EA}" destId="{51F3FBD0-25EE-4569-8EA4-4489C915CA5E}" srcOrd="1" destOrd="0" presId="urn:microsoft.com/office/officeart/2005/8/layout/orgChart1"/>
    <dgm:cxn modelId="{F5CEF2F2-1BA3-43CE-AC5B-F0EE69177B5B}" type="presParOf" srcId="{BB48774A-E251-494E-9394-8B98E2273B73}" destId="{B21458C8-DBA3-4780-85D6-315C4074BBEF}" srcOrd="1" destOrd="0" presId="urn:microsoft.com/office/officeart/2005/8/layout/orgChart1"/>
    <dgm:cxn modelId="{2E8CF312-1C28-4EE0-B806-08080668299D}" type="presParOf" srcId="{BB48774A-E251-494E-9394-8B98E2273B73}" destId="{A7471C6E-43D2-4C09-B574-D88B9FB47CEB}" srcOrd="2" destOrd="0" presId="urn:microsoft.com/office/officeart/2005/8/layout/orgChart1"/>
    <dgm:cxn modelId="{619E63E9-FDE8-40D4-B628-A980D22ED016}" type="presParOf" srcId="{183B06A6-E62A-4F70-97C5-5BBD8CD0F20A}" destId="{DFDD4ABB-4BA1-4520-9FF9-3B4D44CFD4CD}" srcOrd="6" destOrd="0" presId="urn:microsoft.com/office/officeart/2005/8/layout/orgChart1"/>
    <dgm:cxn modelId="{92BA2A65-AFEE-48CB-B9E0-2B092F6963B5}" type="presParOf" srcId="{183B06A6-E62A-4F70-97C5-5BBD8CD0F20A}" destId="{C1B31408-9F2C-46D6-B5CC-91B261A5E32E}" srcOrd="7" destOrd="0" presId="urn:microsoft.com/office/officeart/2005/8/layout/orgChart1"/>
    <dgm:cxn modelId="{38B318A1-6E11-4747-B077-3282F9858B58}" type="presParOf" srcId="{C1B31408-9F2C-46D6-B5CC-91B261A5E32E}" destId="{6AFC85B3-8C23-4137-90A5-4BC9DA985708}" srcOrd="0" destOrd="0" presId="urn:microsoft.com/office/officeart/2005/8/layout/orgChart1"/>
    <dgm:cxn modelId="{4B8D54C7-64F7-4C2C-B332-FDA56DFC88D1}" type="presParOf" srcId="{6AFC85B3-8C23-4137-90A5-4BC9DA985708}" destId="{A808EC21-ACA5-44B2-B1BE-5F97FE11C8F2}" srcOrd="0" destOrd="0" presId="urn:microsoft.com/office/officeart/2005/8/layout/orgChart1"/>
    <dgm:cxn modelId="{88F03451-D77B-498B-A488-059615D877AC}" type="presParOf" srcId="{6AFC85B3-8C23-4137-90A5-4BC9DA985708}" destId="{30840C98-F303-4C6D-BA09-1E444128A386}" srcOrd="1" destOrd="0" presId="urn:microsoft.com/office/officeart/2005/8/layout/orgChart1"/>
    <dgm:cxn modelId="{1B5765FD-AAF7-4162-8A97-4A678F850F99}" type="presParOf" srcId="{C1B31408-9F2C-46D6-B5CC-91B261A5E32E}" destId="{0EA9124A-9FF3-4AC7-928D-A3E6BD18E936}" srcOrd="1" destOrd="0" presId="urn:microsoft.com/office/officeart/2005/8/layout/orgChart1"/>
    <dgm:cxn modelId="{9917F59E-F1D2-4BCB-89CC-AA9E8DA3F1D4}" type="presParOf" srcId="{C1B31408-9F2C-46D6-B5CC-91B261A5E32E}" destId="{5B0F32BD-27E8-43FE-8284-E95B82741887}" srcOrd="2" destOrd="0" presId="urn:microsoft.com/office/officeart/2005/8/layout/orgChart1"/>
    <dgm:cxn modelId="{75E55B77-8B9B-4C73-BF6A-669363301611}" type="presParOf" srcId="{183B06A6-E62A-4F70-97C5-5BBD8CD0F20A}" destId="{3C20D8EA-C9F8-4F22-BDD2-329BBD5A5538}" srcOrd="8" destOrd="0" presId="urn:microsoft.com/office/officeart/2005/8/layout/orgChart1"/>
    <dgm:cxn modelId="{78B70A13-2597-4247-99DB-05B73312237C}" type="presParOf" srcId="{183B06A6-E62A-4F70-97C5-5BBD8CD0F20A}" destId="{159AD033-1120-4735-A978-3886058FE7A5}" srcOrd="9" destOrd="0" presId="urn:microsoft.com/office/officeart/2005/8/layout/orgChart1"/>
    <dgm:cxn modelId="{7E30A616-6258-4A82-9E11-996278835F15}" type="presParOf" srcId="{159AD033-1120-4735-A978-3886058FE7A5}" destId="{A6FAD962-3422-42C1-9698-0ED5611982D6}" srcOrd="0" destOrd="0" presId="urn:microsoft.com/office/officeart/2005/8/layout/orgChart1"/>
    <dgm:cxn modelId="{6937AA20-640C-43A3-92CD-2DEE84B30D31}" type="presParOf" srcId="{A6FAD962-3422-42C1-9698-0ED5611982D6}" destId="{DE5090D6-6CFC-45A1-9B3D-E502E6F9792B}" srcOrd="0" destOrd="0" presId="urn:microsoft.com/office/officeart/2005/8/layout/orgChart1"/>
    <dgm:cxn modelId="{2C911530-B449-4ADE-A2B9-A4F09288C64F}" type="presParOf" srcId="{A6FAD962-3422-42C1-9698-0ED5611982D6}" destId="{550E7554-C05C-4C3A-AAF4-83962063F762}" srcOrd="1" destOrd="0" presId="urn:microsoft.com/office/officeart/2005/8/layout/orgChart1"/>
    <dgm:cxn modelId="{CCEEF334-7F9D-4AF6-BA3A-5C6EB4496571}" type="presParOf" srcId="{159AD033-1120-4735-A978-3886058FE7A5}" destId="{F11E183C-33FE-4A58-AE91-016F41477C3A}" srcOrd="1" destOrd="0" presId="urn:microsoft.com/office/officeart/2005/8/layout/orgChart1"/>
    <dgm:cxn modelId="{7100A993-BD2C-4D05-9421-040ED190EF9F}" type="presParOf" srcId="{159AD033-1120-4735-A978-3886058FE7A5}" destId="{A43F1EC3-BEF9-473E-BD00-2294AE7E6D8F}" srcOrd="2" destOrd="0" presId="urn:microsoft.com/office/officeart/2005/8/layout/orgChart1"/>
    <dgm:cxn modelId="{EA8608F5-DA71-4EA6-A0F7-97833FF76B4E}" type="presParOf" srcId="{CDF6ABA8-1556-42E3-82BA-8E475984EE29}" destId="{904AFCC8-9B9E-4FB9-8FE6-9EF8570016E8}" srcOrd="2" destOrd="0" presId="urn:microsoft.com/office/officeart/2005/8/layout/orgChart1"/>
    <dgm:cxn modelId="{10466C58-FEAA-4678-A022-6EA54708E2FF}" type="presParOf" srcId="{5F9424D9-04A7-40E3-88A5-3B14C94718F8}" destId="{1656146E-DA68-4301-A2DC-95327274557A}" srcOrd="4" destOrd="0" presId="urn:microsoft.com/office/officeart/2005/8/layout/orgChart1"/>
    <dgm:cxn modelId="{CE18DF02-2B6E-47CE-9514-020A6FDEF81A}" type="presParOf" srcId="{5F9424D9-04A7-40E3-88A5-3B14C94718F8}" destId="{19650B9B-3EE4-4C99-A40B-AEDF34F11E6B}" srcOrd="5" destOrd="0" presId="urn:microsoft.com/office/officeart/2005/8/layout/orgChart1"/>
    <dgm:cxn modelId="{6FA92464-39D8-42B1-BDE1-8412B9AA6899}" type="presParOf" srcId="{19650B9B-3EE4-4C99-A40B-AEDF34F11E6B}" destId="{1DB903CF-F066-48BF-9F4F-28A94FF05E89}" srcOrd="0" destOrd="0" presId="urn:microsoft.com/office/officeart/2005/8/layout/orgChart1"/>
    <dgm:cxn modelId="{0A785BBB-168C-4C68-A845-31BD3ED6563A}" type="presParOf" srcId="{1DB903CF-F066-48BF-9F4F-28A94FF05E89}" destId="{A33F64A4-4A3E-40F4-A598-D1A43517DC36}" srcOrd="0" destOrd="0" presId="urn:microsoft.com/office/officeart/2005/8/layout/orgChart1"/>
    <dgm:cxn modelId="{3A9EF3B4-6074-4D7F-AA7D-C35275290FCB}" type="presParOf" srcId="{1DB903CF-F066-48BF-9F4F-28A94FF05E89}" destId="{68C7D708-72CA-4D92-B89C-221159E4A8C8}" srcOrd="1" destOrd="0" presId="urn:microsoft.com/office/officeart/2005/8/layout/orgChart1"/>
    <dgm:cxn modelId="{1230C368-E472-431F-95EC-574E1C65B7DF}" type="presParOf" srcId="{19650B9B-3EE4-4C99-A40B-AEDF34F11E6B}" destId="{19612D86-9429-4689-B3FD-6B62A694FDBD}" srcOrd="1" destOrd="0" presId="urn:microsoft.com/office/officeart/2005/8/layout/orgChart1"/>
    <dgm:cxn modelId="{2393F3FB-53B6-4E1E-A464-0BDE2B9A35FB}" type="presParOf" srcId="{19612D86-9429-4689-B3FD-6B62A694FDBD}" destId="{5EB42E2C-F71B-4C55-BE12-C2267B8992EF}" srcOrd="0" destOrd="0" presId="urn:microsoft.com/office/officeart/2005/8/layout/orgChart1"/>
    <dgm:cxn modelId="{05FC7121-27E8-4FED-9680-A2BEF54F76C6}" type="presParOf" srcId="{19612D86-9429-4689-B3FD-6B62A694FDBD}" destId="{597E1603-2786-41A6-948C-99EE938E9639}" srcOrd="1" destOrd="0" presId="urn:microsoft.com/office/officeart/2005/8/layout/orgChart1"/>
    <dgm:cxn modelId="{3E21AC5E-FD22-42F7-BE08-A7957E63343C}" type="presParOf" srcId="{597E1603-2786-41A6-948C-99EE938E9639}" destId="{91F3264D-4C51-4424-A30C-DE46D5B0939A}" srcOrd="0" destOrd="0" presId="urn:microsoft.com/office/officeart/2005/8/layout/orgChart1"/>
    <dgm:cxn modelId="{D1829F55-4AF0-48A9-9B9F-420C575880D2}" type="presParOf" srcId="{91F3264D-4C51-4424-A30C-DE46D5B0939A}" destId="{2B669980-8E30-4C7D-B658-A82C993F3213}" srcOrd="0" destOrd="0" presId="urn:microsoft.com/office/officeart/2005/8/layout/orgChart1"/>
    <dgm:cxn modelId="{86F801EA-3BC1-4C87-9562-101F00C123B8}" type="presParOf" srcId="{91F3264D-4C51-4424-A30C-DE46D5B0939A}" destId="{BB290FA4-06B4-4632-9F73-7B528C0F205E}" srcOrd="1" destOrd="0" presId="urn:microsoft.com/office/officeart/2005/8/layout/orgChart1"/>
    <dgm:cxn modelId="{5564506B-4270-40A9-B732-6370E87F217B}" type="presParOf" srcId="{597E1603-2786-41A6-948C-99EE938E9639}" destId="{C23B71C3-70BF-4720-8BDB-98394C8E8D83}" srcOrd="1" destOrd="0" presId="urn:microsoft.com/office/officeart/2005/8/layout/orgChart1"/>
    <dgm:cxn modelId="{4ED71186-E0F3-4E4B-813D-79CD628DDFD7}" type="presParOf" srcId="{597E1603-2786-41A6-948C-99EE938E9639}" destId="{F0B3939F-1EC3-4A88-8BBC-436280796BE1}" srcOrd="2" destOrd="0" presId="urn:microsoft.com/office/officeart/2005/8/layout/orgChart1"/>
    <dgm:cxn modelId="{5719FAE8-C02D-4F9C-BF75-F6CC6652F42F}" type="presParOf" srcId="{19612D86-9429-4689-B3FD-6B62A694FDBD}" destId="{4C2C0199-F981-4E53-B719-27894EEF47A1}" srcOrd="2" destOrd="0" presId="urn:microsoft.com/office/officeart/2005/8/layout/orgChart1"/>
    <dgm:cxn modelId="{5A3C9DD0-5C58-4413-9809-6A8F17FA4878}" type="presParOf" srcId="{19612D86-9429-4689-B3FD-6B62A694FDBD}" destId="{51A454C5-587B-4644-BC1E-052A4F4E87D7}" srcOrd="3" destOrd="0" presId="urn:microsoft.com/office/officeart/2005/8/layout/orgChart1"/>
    <dgm:cxn modelId="{C37EFF24-5E8E-4046-967A-92F737DC3D6B}" type="presParOf" srcId="{51A454C5-587B-4644-BC1E-052A4F4E87D7}" destId="{59FD4E82-DCFE-484B-BDDE-0DB0042F2395}" srcOrd="0" destOrd="0" presId="urn:microsoft.com/office/officeart/2005/8/layout/orgChart1"/>
    <dgm:cxn modelId="{D392DFB0-CE1F-440E-AF06-9BDE72CB93D0}" type="presParOf" srcId="{59FD4E82-DCFE-484B-BDDE-0DB0042F2395}" destId="{18CBED0A-5ECA-4CC9-BF6D-621ED73E97A8}" srcOrd="0" destOrd="0" presId="urn:microsoft.com/office/officeart/2005/8/layout/orgChart1"/>
    <dgm:cxn modelId="{CC17F99E-7258-42D3-BE6F-E1A155BC4949}" type="presParOf" srcId="{59FD4E82-DCFE-484B-BDDE-0DB0042F2395}" destId="{B9E7AD28-9623-421D-94DA-C87B9F5085CF}" srcOrd="1" destOrd="0" presId="urn:microsoft.com/office/officeart/2005/8/layout/orgChart1"/>
    <dgm:cxn modelId="{E7340C1E-53F9-409D-8F87-4251859E3417}" type="presParOf" srcId="{51A454C5-587B-4644-BC1E-052A4F4E87D7}" destId="{A3663681-F71A-4D99-8453-E8C2E44B4014}" srcOrd="1" destOrd="0" presId="urn:microsoft.com/office/officeart/2005/8/layout/orgChart1"/>
    <dgm:cxn modelId="{E7459503-B97B-4C04-8812-B70AEBC9579A}" type="presParOf" srcId="{51A454C5-587B-4644-BC1E-052A4F4E87D7}" destId="{2C3A34D4-9CA8-48D1-9DCD-B3A316A86F05}" srcOrd="2" destOrd="0" presId="urn:microsoft.com/office/officeart/2005/8/layout/orgChart1"/>
    <dgm:cxn modelId="{F335B3B4-26E5-455B-BA17-A3AC758F8BDD}" type="presParOf" srcId="{19612D86-9429-4689-B3FD-6B62A694FDBD}" destId="{EF0E0FAB-FD08-49C0-A3CF-B3F39F95B212}" srcOrd="4" destOrd="0" presId="urn:microsoft.com/office/officeart/2005/8/layout/orgChart1"/>
    <dgm:cxn modelId="{4431C84D-F0DF-45E9-B16B-3B2F33B3B1BD}" type="presParOf" srcId="{19612D86-9429-4689-B3FD-6B62A694FDBD}" destId="{A5FB476A-165E-48EC-A6A4-B56D3FFDE183}" srcOrd="5" destOrd="0" presId="urn:microsoft.com/office/officeart/2005/8/layout/orgChart1"/>
    <dgm:cxn modelId="{7DF0D2F7-5734-46FE-9271-61A5D6680433}" type="presParOf" srcId="{A5FB476A-165E-48EC-A6A4-B56D3FFDE183}" destId="{D1A8DAA9-64CE-426E-8881-9CFC356AE82A}" srcOrd="0" destOrd="0" presId="urn:microsoft.com/office/officeart/2005/8/layout/orgChart1"/>
    <dgm:cxn modelId="{3CF0E1F7-E012-46AC-9376-0ADD0D12F5FE}" type="presParOf" srcId="{D1A8DAA9-64CE-426E-8881-9CFC356AE82A}" destId="{D14FEEDD-FE2E-4CBF-9566-5BB274750EA5}" srcOrd="0" destOrd="0" presId="urn:microsoft.com/office/officeart/2005/8/layout/orgChart1"/>
    <dgm:cxn modelId="{519D4068-705E-4DB6-A587-F9123B539A8A}" type="presParOf" srcId="{D1A8DAA9-64CE-426E-8881-9CFC356AE82A}" destId="{F2249520-0134-4F36-81AC-F6C15C97CB4B}" srcOrd="1" destOrd="0" presId="urn:microsoft.com/office/officeart/2005/8/layout/orgChart1"/>
    <dgm:cxn modelId="{36373C04-6F4C-4684-81E2-1D73F19DFDD4}" type="presParOf" srcId="{A5FB476A-165E-48EC-A6A4-B56D3FFDE183}" destId="{C6F3FDAB-92B0-48FA-8BB8-A897C4F42321}" srcOrd="1" destOrd="0" presId="urn:microsoft.com/office/officeart/2005/8/layout/orgChart1"/>
    <dgm:cxn modelId="{A0B4CA1A-C024-418C-9173-E4AB9C8833B8}" type="presParOf" srcId="{A5FB476A-165E-48EC-A6A4-B56D3FFDE183}" destId="{C2287FD7-6F40-4A17-85F0-C4A10A73A98A}" srcOrd="2" destOrd="0" presId="urn:microsoft.com/office/officeart/2005/8/layout/orgChart1"/>
    <dgm:cxn modelId="{6BF2A397-4793-4E66-B136-5C7C14ADEBFC}" type="presParOf" srcId="{19612D86-9429-4689-B3FD-6B62A694FDBD}" destId="{B226A1DA-FBCE-433F-9196-29D209301D74}" srcOrd="6" destOrd="0" presId="urn:microsoft.com/office/officeart/2005/8/layout/orgChart1"/>
    <dgm:cxn modelId="{59C98A0C-0302-41C3-B5C3-6641CE22848B}" type="presParOf" srcId="{19612D86-9429-4689-B3FD-6B62A694FDBD}" destId="{13ED0205-5804-4A64-B6AA-9BE1286C15CC}" srcOrd="7" destOrd="0" presId="urn:microsoft.com/office/officeart/2005/8/layout/orgChart1"/>
    <dgm:cxn modelId="{D1A731DC-7C62-4455-AE89-E8F6196B1EA1}" type="presParOf" srcId="{13ED0205-5804-4A64-B6AA-9BE1286C15CC}" destId="{7FC9E6D6-652B-44FC-878C-1236D015CF9E}" srcOrd="0" destOrd="0" presId="urn:microsoft.com/office/officeart/2005/8/layout/orgChart1"/>
    <dgm:cxn modelId="{9E013374-D877-484E-9FEF-17B9AC3A34DF}" type="presParOf" srcId="{7FC9E6D6-652B-44FC-878C-1236D015CF9E}" destId="{48F02E40-6A12-4FF1-8EFF-D00B5FFB4BCD}" srcOrd="0" destOrd="0" presId="urn:microsoft.com/office/officeart/2005/8/layout/orgChart1"/>
    <dgm:cxn modelId="{9BBF5343-6D2B-4040-95A3-C54005A7CFD1}" type="presParOf" srcId="{7FC9E6D6-652B-44FC-878C-1236D015CF9E}" destId="{EEC62530-A29F-425A-BA35-CFB0B04324EE}" srcOrd="1" destOrd="0" presId="urn:microsoft.com/office/officeart/2005/8/layout/orgChart1"/>
    <dgm:cxn modelId="{E852B31A-B031-4F5A-B0E7-C5EDC839814B}" type="presParOf" srcId="{13ED0205-5804-4A64-B6AA-9BE1286C15CC}" destId="{FDA90B69-64B9-4583-A671-73FFD842CC72}" srcOrd="1" destOrd="0" presId="urn:microsoft.com/office/officeart/2005/8/layout/orgChart1"/>
    <dgm:cxn modelId="{0184D7D3-FFEC-4F18-A67D-2380FF94B599}" type="presParOf" srcId="{13ED0205-5804-4A64-B6AA-9BE1286C15CC}" destId="{D91A8C42-9314-4AEB-A7EB-DE97C61D6A1E}" srcOrd="2" destOrd="0" presId="urn:microsoft.com/office/officeart/2005/8/layout/orgChart1"/>
    <dgm:cxn modelId="{9A009B8A-1191-4C62-B7FA-072E7B8B66DA}" type="presParOf" srcId="{19612D86-9429-4689-B3FD-6B62A694FDBD}" destId="{5E79F891-052B-4D0A-9773-453A9F261A2A}" srcOrd="8" destOrd="0" presId="urn:microsoft.com/office/officeart/2005/8/layout/orgChart1"/>
    <dgm:cxn modelId="{10EF9B8B-276C-4EE9-8A5C-5F568D18F710}" type="presParOf" srcId="{19612D86-9429-4689-B3FD-6B62A694FDBD}" destId="{8F85D9ED-9064-4587-969E-A630FE2DEA6D}" srcOrd="9" destOrd="0" presId="urn:microsoft.com/office/officeart/2005/8/layout/orgChart1"/>
    <dgm:cxn modelId="{5EDBC5B4-4610-4FCB-B2DD-422F089A5EAD}" type="presParOf" srcId="{8F85D9ED-9064-4587-969E-A630FE2DEA6D}" destId="{7DC14BE6-59A1-4687-8D0C-AA04EAEFAB32}" srcOrd="0" destOrd="0" presId="urn:microsoft.com/office/officeart/2005/8/layout/orgChart1"/>
    <dgm:cxn modelId="{B66F1723-2422-4362-A6D7-0E9AF0332065}" type="presParOf" srcId="{7DC14BE6-59A1-4687-8D0C-AA04EAEFAB32}" destId="{7645D49F-B22C-4A4D-8A3A-61E8FF5C22E1}" srcOrd="0" destOrd="0" presId="urn:microsoft.com/office/officeart/2005/8/layout/orgChart1"/>
    <dgm:cxn modelId="{87A481AD-36A3-4874-8668-8313584344BB}" type="presParOf" srcId="{7DC14BE6-59A1-4687-8D0C-AA04EAEFAB32}" destId="{4053F17C-D082-4944-896D-A82A580518D8}" srcOrd="1" destOrd="0" presId="urn:microsoft.com/office/officeart/2005/8/layout/orgChart1"/>
    <dgm:cxn modelId="{8CCF3DC6-3D40-4F1B-BD04-4C8E8AA7DBA2}" type="presParOf" srcId="{8F85D9ED-9064-4587-969E-A630FE2DEA6D}" destId="{1C24E300-B942-43D5-9939-77EC88D38137}" srcOrd="1" destOrd="0" presId="urn:microsoft.com/office/officeart/2005/8/layout/orgChart1"/>
    <dgm:cxn modelId="{A7F56C6F-2C60-4016-AB70-A2C9587F6ECE}" type="presParOf" srcId="{8F85D9ED-9064-4587-969E-A630FE2DEA6D}" destId="{25EC568A-55C3-4A67-ABE0-EEF4F4CA7BC5}" srcOrd="2" destOrd="0" presId="urn:microsoft.com/office/officeart/2005/8/layout/orgChart1"/>
    <dgm:cxn modelId="{239720E6-A02D-4175-8221-0F1BE048341D}" type="presParOf" srcId="{19650B9B-3EE4-4C99-A40B-AEDF34F11E6B}" destId="{3330223F-86BB-47E8-8BA0-FADC99EE2681}" srcOrd="2" destOrd="0" presId="urn:microsoft.com/office/officeart/2005/8/layout/orgChart1"/>
    <dgm:cxn modelId="{F00A6AD5-154A-46F6-920F-AD27EF4CAD03}" type="presParOf" srcId="{5F9424D9-04A7-40E3-88A5-3B14C94718F8}" destId="{ECEC9EFE-327A-4F0A-96C3-BCB3D5A520BA}" srcOrd="6" destOrd="0" presId="urn:microsoft.com/office/officeart/2005/8/layout/orgChart1"/>
    <dgm:cxn modelId="{0801DCAE-5549-4C71-B23C-6E2DEB1E703E}" type="presParOf" srcId="{5F9424D9-04A7-40E3-88A5-3B14C94718F8}" destId="{5B7FD9D9-893E-4594-8576-64B347924771}" srcOrd="7" destOrd="0" presId="urn:microsoft.com/office/officeart/2005/8/layout/orgChart1"/>
    <dgm:cxn modelId="{B826D3EB-EE81-4F90-B7FC-9E75C2E25857}" type="presParOf" srcId="{5B7FD9D9-893E-4594-8576-64B347924771}" destId="{260371B2-41D0-4DC9-830D-56288B92339D}" srcOrd="0" destOrd="0" presId="urn:microsoft.com/office/officeart/2005/8/layout/orgChart1"/>
    <dgm:cxn modelId="{2722F981-2E1E-414E-9B55-4CC95BBA16DA}" type="presParOf" srcId="{260371B2-41D0-4DC9-830D-56288B92339D}" destId="{035DA007-F0CB-4104-9527-0D9D484421AE}" srcOrd="0" destOrd="0" presId="urn:microsoft.com/office/officeart/2005/8/layout/orgChart1"/>
    <dgm:cxn modelId="{42B76E87-B914-4098-81DD-C52BF4D9D48F}" type="presParOf" srcId="{260371B2-41D0-4DC9-830D-56288B92339D}" destId="{3CA27C6E-7ECA-4304-8FEE-B3D324939598}" srcOrd="1" destOrd="0" presId="urn:microsoft.com/office/officeart/2005/8/layout/orgChart1"/>
    <dgm:cxn modelId="{11F9A74A-273E-47A3-82DD-BBF06B98451B}" type="presParOf" srcId="{5B7FD9D9-893E-4594-8576-64B347924771}" destId="{B7B07CB3-B8BB-41F6-BE49-D5B4824641C5}" srcOrd="1" destOrd="0" presId="urn:microsoft.com/office/officeart/2005/8/layout/orgChart1"/>
    <dgm:cxn modelId="{78C3FE9D-A223-4426-BDA0-DE07D7C84A4A}" type="presParOf" srcId="{B7B07CB3-B8BB-41F6-BE49-D5B4824641C5}" destId="{1EE2D47A-C83C-4376-9931-28BF72968AF3}" srcOrd="0" destOrd="0" presId="urn:microsoft.com/office/officeart/2005/8/layout/orgChart1"/>
    <dgm:cxn modelId="{FC34F81B-74C8-45CB-80F5-2F07FF2F22D4}" type="presParOf" srcId="{B7B07CB3-B8BB-41F6-BE49-D5B4824641C5}" destId="{FA565784-F50B-4E1A-9EB4-9194B0950F15}" srcOrd="1" destOrd="0" presId="urn:microsoft.com/office/officeart/2005/8/layout/orgChart1"/>
    <dgm:cxn modelId="{BFECE170-5207-435A-B946-D4FAE47BF57B}" type="presParOf" srcId="{FA565784-F50B-4E1A-9EB4-9194B0950F15}" destId="{464D6214-92EF-4846-8CEC-939806B7DF1B}" srcOrd="0" destOrd="0" presId="urn:microsoft.com/office/officeart/2005/8/layout/orgChart1"/>
    <dgm:cxn modelId="{32F7ABF9-40D3-436A-AFCE-032B6301EF24}" type="presParOf" srcId="{464D6214-92EF-4846-8CEC-939806B7DF1B}" destId="{3E36D81C-0C57-48D7-A8C0-AF955C324D67}" srcOrd="0" destOrd="0" presId="urn:microsoft.com/office/officeart/2005/8/layout/orgChart1"/>
    <dgm:cxn modelId="{4AE30438-A7B5-4D64-AB04-A3B5BEBCC436}" type="presParOf" srcId="{464D6214-92EF-4846-8CEC-939806B7DF1B}" destId="{3AE940B0-2EC7-4B38-93FB-70192160EE1F}" srcOrd="1" destOrd="0" presId="urn:microsoft.com/office/officeart/2005/8/layout/orgChart1"/>
    <dgm:cxn modelId="{A4049353-7AEA-46C6-8A02-72C238F4BEA0}" type="presParOf" srcId="{FA565784-F50B-4E1A-9EB4-9194B0950F15}" destId="{C6B09AE3-10CB-4B0C-8A25-85B5F0DB39E4}" srcOrd="1" destOrd="0" presId="urn:microsoft.com/office/officeart/2005/8/layout/orgChart1"/>
    <dgm:cxn modelId="{DE6FED35-266C-481A-9000-A305DE9FC1FC}" type="presParOf" srcId="{FA565784-F50B-4E1A-9EB4-9194B0950F15}" destId="{A6AABD8B-DBF3-4951-A76D-D9F0CCE8161F}" srcOrd="2" destOrd="0" presId="urn:microsoft.com/office/officeart/2005/8/layout/orgChart1"/>
    <dgm:cxn modelId="{B80FF46C-97B4-4FF9-8CA9-BA38BBD65009}" type="presParOf" srcId="{B7B07CB3-B8BB-41F6-BE49-D5B4824641C5}" destId="{186D8C76-1373-48BB-859A-A04675A1F277}" srcOrd="2" destOrd="0" presId="urn:microsoft.com/office/officeart/2005/8/layout/orgChart1"/>
    <dgm:cxn modelId="{8E6CAFFD-303D-4C33-99B2-025DA6331DAD}" type="presParOf" srcId="{B7B07CB3-B8BB-41F6-BE49-D5B4824641C5}" destId="{03F7F762-CB63-4B01-995B-11E4DF1FBF7A}" srcOrd="3" destOrd="0" presId="urn:microsoft.com/office/officeart/2005/8/layout/orgChart1"/>
    <dgm:cxn modelId="{477F2F07-7361-4CFB-95F1-021249B2AE73}" type="presParOf" srcId="{03F7F762-CB63-4B01-995B-11E4DF1FBF7A}" destId="{08DB7CB7-A05B-4AB0-8EAB-6639B822D1AE}" srcOrd="0" destOrd="0" presId="urn:microsoft.com/office/officeart/2005/8/layout/orgChart1"/>
    <dgm:cxn modelId="{CFC149F7-57F7-4E7E-A7C9-CD8E6C022FB3}" type="presParOf" srcId="{08DB7CB7-A05B-4AB0-8EAB-6639B822D1AE}" destId="{3D5FBBD7-BC33-4B45-A410-85FF77000B58}" srcOrd="0" destOrd="0" presId="urn:microsoft.com/office/officeart/2005/8/layout/orgChart1"/>
    <dgm:cxn modelId="{BB5578BD-1C4B-43C6-8D2A-FFB9AF61D64D}" type="presParOf" srcId="{08DB7CB7-A05B-4AB0-8EAB-6639B822D1AE}" destId="{796655B5-8E97-41B0-8D2D-58C8B1FF133F}" srcOrd="1" destOrd="0" presId="urn:microsoft.com/office/officeart/2005/8/layout/orgChart1"/>
    <dgm:cxn modelId="{A3FC9991-97C3-4DE0-8F92-7CD61AC518B2}" type="presParOf" srcId="{03F7F762-CB63-4B01-995B-11E4DF1FBF7A}" destId="{6AD37CF5-0F6E-4AF2-BB76-6A87260F48DC}" srcOrd="1" destOrd="0" presId="urn:microsoft.com/office/officeart/2005/8/layout/orgChart1"/>
    <dgm:cxn modelId="{86D39EDC-13C8-4AFA-932A-E426CA7F3AEB}" type="presParOf" srcId="{03F7F762-CB63-4B01-995B-11E4DF1FBF7A}" destId="{E4BFCD3B-D9BE-4935-A233-11A7B4903436}" srcOrd="2" destOrd="0" presId="urn:microsoft.com/office/officeart/2005/8/layout/orgChart1"/>
    <dgm:cxn modelId="{AEDDF5DA-CA92-4B54-A508-A23CDA8319C0}" type="presParOf" srcId="{B7B07CB3-B8BB-41F6-BE49-D5B4824641C5}" destId="{6913E6AC-3D73-4D49-852E-B36BCCEBA06C}" srcOrd="4" destOrd="0" presId="urn:microsoft.com/office/officeart/2005/8/layout/orgChart1"/>
    <dgm:cxn modelId="{AA733892-8CCF-4B90-B461-2854FE284801}" type="presParOf" srcId="{B7B07CB3-B8BB-41F6-BE49-D5B4824641C5}" destId="{1D485739-7A1A-438E-81B1-9280029E5FA1}" srcOrd="5" destOrd="0" presId="urn:microsoft.com/office/officeart/2005/8/layout/orgChart1"/>
    <dgm:cxn modelId="{4C665DC1-08C3-4F86-8284-7723251B8AC8}" type="presParOf" srcId="{1D485739-7A1A-438E-81B1-9280029E5FA1}" destId="{E620A755-28C8-424C-A0B5-AACB2CBA2DF5}" srcOrd="0" destOrd="0" presId="urn:microsoft.com/office/officeart/2005/8/layout/orgChart1"/>
    <dgm:cxn modelId="{5BAF4784-DF99-40A5-955A-66EFA280F0DA}" type="presParOf" srcId="{E620A755-28C8-424C-A0B5-AACB2CBA2DF5}" destId="{EBFE8E78-85B5-444A-A4E1-31C992637961}" srcOrd="0" destOrd="0" presId="urn:microsoft.com/office/officeart/2005/8/layout/orgChart1"/>
    <dgm:cxn modelId="{4968622D-9F05-431D-8DF7-C64FABF36159}" type="presParOf" srcId="{E620A755-28C8-424C-A0B5-AACB2CBA2DF5}" destId="{54806700-4F2B-419A-9856-0A5B533A8F3F}" srcOrd="1" destOrd="0" presId="urn:microsoft.com/office/officeart/2005/8/layout/orgChart1"/>
    <dgm:cxn modelId="{0D6DE803-F761-4057-8C48-2AF86457E58B}" type="presParOf" srcId="{1D485739-7A1A-438E-81B1-9280029E5FA1}" destId="{24DC3FF2-7CEF-4541-92C9-1151C6B86743}" srcOrd="1" destOrd="0" presId="urn:microsoft.com/office/officeart/2005/8/layout/orgChart1"/>
    <dgm:cxn modelId="{2C1165A1-323D-46A1-990F-BF0F31CB41C5}" type="presParOf" srcId="{1D485739-7A1A-438E-81B1-9280029E5FA1}" destId="{0924B8E2-CE51-48F8-826F-4CB3D4528991}" srcOrd="2" destOrd="0" presId="urn:microsoft.com/office/officeart/2005/8/layout/orgChart1"/>
    <dgm:cxn modelId="{B8852383-BAEC-46F4-92D0-E0417DA261AC}" type="presParOf" srcId="{5B7FD9D9-893E-4594-8576-64B347924771}" destId="{D7B4FC33-A7D9-4A5F-AD3B-CA9F73000A84}" srcOrd="2" destOrd="0" presId="urn:microsoft.com/office/officeart/2005/8/layout/orgChart1"/>
    <dgm:cxn modelId="{A43C56ED-E04F-419B-9C39-FEF8AF5C452E}" type="presParOf" srcId="{5F9424D9-04A7-40E3-88A5-3B14C94718F8}" destId="{F3E9E446-9B4E-428E-B703-076F6C9920C7}" srcOrd="8" destOrd="0" presId="urn:microsoft.com/office/officeart/2005/8/layout/orgChart1"/>
    <dgm:cxn modelId="{83022CB5-862D-4E63-B41A-8719425327E4}" type="presParOf" srcId="{5F9424D9-04A7-40E3-88A5-3B14C94718F8}" destId="{D070CE6B-F954-4E07-A8E1-4934EA92C9F0}" srcOrd="9" destOrd="0" presId="urn:microsoft.com/office/officeart/2005/8/layout/orgChart1"/>
    <dgm:cxn modelId="{D0F31F88-B0FF-4C6E-B35F-53638693C6B5}" type="presParOf" srcId="{D070CE6B-F954-4E07-A8E1-4934EA92C9F0}" destId="{BB30AE9F-0467-47AB-A6FE-EA03EDE951C3}" srcOrd="0" destOrd="0" presId="urn:microsoft.com/office/officeart/2005/8/layout/orgChart1"/>
    <dgm:cxn modelId="{C1B95124-C483-4EA1-A51A-591C5FE2C94C}" type="presParOf" srcId="{BB30AE9F-0467-47AB-A6FE-EA03EDE951C3}" destId="{C305DBE0-5AEC-4B43-9550-7581A99EDB88}" srcOrd="0" destOrd="0" presId="urn:microsoft.com/office/officeart/2005/8/layout/orgChart1"/>
    <dgm:cxn modelId="{90F1265C-0B0D-4ADE-A342-458506C63161}" type="presParOf" srcId="{BB30AE9F-0467-47AB-A6FE-EA03EDE951C3}" destId="{5923F8D4-DD22-4C35-BA8D-3D2C830B27A4}" srcOrd="1" destOrd="0" presId="urn:microsoft.com/office/officeart/2005/8/layout/orgChart1"/>
    <dgm:cxn modelId="{818DD456-36EA-4350-8A6F-1FE6737B44D7}" type="presParOf" srcId="{D070CE6B-F954-4E07-A8E1-4934EA92C9F0}" destId="{4ECB0630-A233-4ABD-823D-CCD92AE51416}" srcOrd="1" destOrd="0" presId="urn:microsoft.com/office/officeart/2005/8/layout/orgChart1"/>
    <dgm:cxn modelId="{7E4A5A2A-7D3C-4BDB-B7FE-762E8E2BF8FF}" type="presParOf" srcId="{4ECB0630-A233-4ABD-823D-CCD92AE51416}" destId="{10469757-D6EE-4DE6-83C9-C0CEF61E7525}" srcOrd="0" destOrd="0" presId="urn:microsoft.com/office/officeart/2005/8/layout/orgChart1"/>
    <dgm:cxn modelId="{A38A0BCC-C027-44BD-ABD2-A4AF2BC56DEC}" type="presParOf" srcId="{4ECB0630-A233-4ABD-823D-CCD92AE51416}" destId="{19050557-74A1-493C-B944-8AD94492308E}" srcOrd="1" destOrd="0" presId="urn:microsoft.com/office/officeart/2005/8/layout/orgChart1"/>
    <dgm:cxn modelId="{E65DBD9D-F33D-4E9A-A275-16668F18CA26}" type="presParOf" srcId="{19050557-74A1-493C-B944-8AD94492308E}" destId="{E35B58B3-E489-47F5-9640-EA0C3E034AA3}" srcOrd="0" destOrd="0" presId="urn:microsoft.com/office/officeart/2005/8/layout/orgChart1"/>
    <dgm:cxn modelId="{92D8C3E6-C725-49F5-B54F-D2EC6394EF0B}" type="presParOf" srcId="{E35B58B3-E489-47F5-9640-EA0C3E034AA3}" destId="{7B16A602-B482-4DE9-A076-05A70304DF27}" srcOrd="0" destOrd="0" presId="urn:microsoft.com/office/officeart/2005/8/layout/orgChart1"/>
    <dgm:cxn modelId="{D1F6F4E6-20A3-4F57-9D24-7A89AAC8AC68}" type="presParOf" srcId="{E35B58B3-E489-47F5-9640-EA0C3E034AA3}" destId="{B6C16896-4221-4027-99BE-A5336005D525}" srcOrd="1" destOrd="0" presId="urn:microsoft.com/office/officeart/2005/8/layout/orgChart1"/>
    <dgm:cxn modelId="{EBE18410-64B7-4C7C-AE61-5C5601085235}" type="presParOf" srcId="{19050557-74A1-493C-B944-8AD94492308E}" destId="{16DC9FD4-0443-4DEC-A3F5-EAAE3BF8F607}" srcOrd="1" destOrd="0" presId="urn:microsoft.com/office/officeart/2005/8/layout/orgChart1"/>
    <dgm:cxn modelId="{0801DBA0-A58C-428B-85F1-6C451748C389}" type="presParOf" srcId="{19050557-74A1-493C-B944-8AD94492308E}" destId="{CF905A25-BCFD-4503-8680-5B3903466A89}" srcOrd="2" destOrd="0" presId="urn:microsoft.com/office/officeart/2005/8/layout/orgChart1"/>
    <dgm:cxn modelId="{036C464A-5A34-4499-9C31-CF6258F6CDB7}" type="presParOf" srcId="{4ECB0630-A233-4ABD-823D-CCD92AE51416}" destId="{0B98BF48-9821-4424-9C2F-A89194B5B390}" srcOrd="2" destOrd="0" presId="urn:microsoft.com/office/officeart/2005/8/layout/orgChart1"/>
    <dgm:cxn modelId="{342E2ECB-89F4-45D3-953E-68C98B838437}" type="presParOf" srcId="{4ECB0630-A233-4ABD-823D-CCD92AE51416}" destId="{3138E5E5-260B-4EBC-A8AB-0DB1E71044EE}" srcOrd="3" destOrd="0" presId="urn:microsoft.com/office/officeart/2005/8/layout/orgChart1"/>
    <dgm:cxn modelId="{7B0AE12D-F849-4126-803D-300BC6871696}" type="presParOf" srcId="{3138E5E5-260B-4EBC-A8AB-0DB1E71044EE}" destId="{146EF17A-F1FF-477D-A1FA-EF4238358759}" srcOrd="0" destOrd="0" presId="urn:microsoft.com/office/officeart/2005/8/layout/orgChart1"/>
    <dgm:cxn modelId="{A626A67B-3D4B-4118-86F1-68095E19DBDF}" type="presParOf" srcId="{146EF17A-F1FF-477D-A1FA-EF4238358759}" destId="{A19D8973-3E22-494A-902A-A57587FF0A64}" srcOrd="0" destOrd="0" presId="urn:microsoft.com/office/officeart/2005/8/layout/orgChart1"/>
    <dgm:cxn modelId="{DB0D3342-60E6-42DB-9444-2B3D76D8508A}" type="presParOf" srcId="{146EF17A-F1FF-477D-A1FA-EF4238358759}" destId="{F496348A-4F0A-49C1-95FC-8C33690A2986}" srcOrd="1" destOrd="0" presId="urn:microsoft.com/office/officeart/2005/8/layout/orgChart1"/>
    <dgm:cxn modelId="{EAD75F6D-AD28-44F3-9C0B-FC2AA33C50B7}" type="presParOf" srcId="{3138E5E5-260B-4EBC-A8AB-0DB1E71044EE}" destId="{8A824F94-9980-4350-9D93-D27F09527E52}" srcOrd="1" destOrd="0" presId="urn:microsoft.com/office/officeart/2005/8/layout/orgChart1"/>
    <dgm:cxn modelId="{FB967657-242B-40DF-9C8F-7D43D1743D04}" type="presParOf" srcId="{3138E5E5-260B-4EBC-A8AB-0DB1E71044EE}" destId="{18BAA592-D1CE-403D-A128-0164442A2877}" srcOrd="2" destOrd="0" presId="urn:microsoft.com/office/officeart/2005/8/layout/orgChart1"/>
    <dgm:cxn modelId="{3CFB668F-13C6-4A77-A6A1-99AE8FE5EB5B}" type="presParOf" srcId="{4ECB0630-A233-4ABD-823D-CCD92AE51416}" destId="{C8D40524-07D7-437B-B2C5-4B7D97ACB208}" srcOrd="4" destOrd="0" presId="urn:microsoft.com/office/officeart/2005/8/layout/orgChart1"/>
    <dgm:cxn modelId="{0CABC6B5-E0D2-444E-97E9-B120AB2A4AD8}" type="presParOf" srcId="{4ECB0630-A233-4ABD-823D-CCD92AE51416}" destId="{2D9603EB-68B2-474B-BC5B-83127FB27E1F}" srcOrd="5" destOrd="0" presId="urn:microsoft.com/office/officeart/2005/8/layout/orgChart1"/>
    <dgm:cxn modelId="{A94FCDD1-9824-4CB3-ADF8-8B9AA89E6DE7}" type="presParOf" srcId="{2D9603EB-68B2-474B-BC5B-83127FB27E1F}" destId="{B36D2308-1074-482F-B4A3-9BAA6CD512AC}" srcOrd="0" destOrd="0" presId="urn:microsoft.com/office/officeart/2005/8/layout/orgChart1"/>
    <dgm:cxn modelId="{D635E9B9-CECF-4CF3-AE98-A3A24B5E1EB3}" type="presParOf" srcId="{B36D2308-1074-482F-B4A3-9BAA6CD512AC}" destId="{BC2FEFD8-B891-460F-89CF-850992A6A1D8}" srcOrd="0" destOrd="0" presId="urn:microsoft.com/office/officeart/2005/8/layout/orgChart1"/>
    <dgm:cxn modelId="{C687166B-314A-4212-9984-EE37CF422A61}" type="presParOf" srcId="{B36D2308-1074-482F-B4A3-9BAA6CD512AC}" destId="{0CCEEA57-0AE0-4BE5-8EED-664572259BB1}" srcOrd="1" destOrd="0" presId="urn:microsoft.com/office/officeart/2005/8/layout/orgChart1"/>
    <dgm:cxn modelId="{8CF4A732-5E55-4AFB-82C2-4B1E68C62A27}" type="presParOf" srcId="{2D9603EB-68B2-474B-BC5B-83127FB27E1F}" destId="{3E045ED1-8CA8-42C8-A6E4-873709976571}" srcOrd="1" destOrd="0" presId="urn:microsoft.com/office/officeart/2005/8/layout/orgChart1"/>
    <dgm:cxn modelId="{92677C91-4710-4D2F-BE9F-EC0BBEC74325}" type="presParOf" srcId="{2D9603EB-68B2-474B-BC5B-83127FB27E1F}" destId="{B67E1D0A-EE61-4C65-871D-3E122982FC1E}" srcOrd="2" destOrd="0" presId="urn:microsoft.com/office/officeart/2005/8/layout/orgChart1"/>
    <dgm:cxn modelId="{3D9B38B9-E382-48DF-A37A-0180423BE8E6}" type="presParOf" srcId="{4ECB0630-A233-4ABD-823D-CCD92AE51416}" destId="{EDDEEBDF-9806-417B-99D0-C19C53626539}" srcOrd="6" destOrd="0" presId="urn:microsoft.com/office/officeart/2005/8/layout/orgChart1"/>
    <dgm:cxn modelId="{DFF55637-EDDF-4359-B3A0-F4EEC97C84E1}" type="presParOf" srcId="{4ECB0630-A233-4ABD-823D-CCD92AE51416}" destId="{33E025AC-8D66-4420-8BAA-917D4163C2EF}" srcOrd="7" destOrd="0" presId="urn:microsoft.com/office/officeart/2005/8/layout/orgChart1"/>
    <dgm:cxn modelId="{DD319410-DC7C-4E6A-9080-6231CA7B0249}" type="presParOf" srcId="{33E025AC-8D66-4420-8BAA-917D4163C2EF}" destId="{14DBC36B-23DF-4484-8F6E-37FEB3AA9754}" srcOrd="0" destOrd="0" presId="urn:microsoft.com/office/officeart/2005/8/layout/orgChart1"/>
    <dgm:cxn modelId="{1D0C51CD-8B4A-4F9B-91B4-23D8850CC94B}" type="presParOf" srcId="{14DBC36B-23DF-4484-8F6E-37FEB3AA9754}" destId="{18055E06-A7FF-4CDC-88FF-9B90EA25CA87}" srcOrd="0" destOrd="0" presId="urn:microsoft.com/office/officeart/2005/8/layout/orgChart1"/>
    <dgm:cxn modelId="{7EE02216-C78B-4197-8D09-BDDDAE5F1BF7}" type="presParOf" srcId="{14DBC36B-23DF-4484-8F6E-37FEB3AA9754}" destId="{80D2E370-C7A8-428A-95B0-3E7BB365B78C}" srcOrd="1" destOrd="0" presId="urn:microsoft.com/office/officeart/2005/8/layout/orgChart1"/>
    <dgm:cxn modelId="{5637CCF5-5735-4A8B-B89C-2D9360E7376C}" type="presParOf" srcId="{33E025AC-8D66-4420-8BAA-917D4163C2EF}" destId="{6ADC270E-2A64-42A7-BAF2-99858912A93B}" srcOrd="1" destOrd="0" presId="urn:microsoft.com/office/officeart/2005/8/layout/orgChart1"/>
    <dgm:cxn modelId="{2C7B97AF-9E7A-4122-B3C1-D2513C0BE483}" type="presParOf" srcId="{33E025AC-8D66-4420-8BAA-917D4163C2EF}" destId="{C5E06A3C-25FF-433D-BA09-9FEBA12C5154}" srcOrd="2" destOrd="0" presId="urn:microsoft.com/office/officeart/2005/8/layout/orgChart1"/>
    <dgm:cxn modelId="{865B9506-D0AE-4C91-A8D6-38E42AF2A4D7}" type="presParOf" srcId="{4ECB0630-A233-4ABD-823D-CCD92AE51416}" destId="{93EF6940-B919-4E8E-ACB7-F8CEB0BFA112}" srcOrd="8" destOrd="0" presId="urn:microsoft.com/office/officeart/2005/8/layout/orgChart1"/>
    <dgm:cxn modelId="{BDD921B9-40DD-4866-9943-AB4C588B02F6}" type="presParOf" srcId="{4ECB0630-A233-4ABD-823D-CCD92AE51416}" destId="{94DBD955-6864-4FF2-9C99-C9A1E83D384A}" srcOrd="9" destOrd="0" presId="urn:microsoft.com/office/officeart/2005/8/layout/orgChart1"/>
    <dgm:cxn modelId="{ED9A58E7-C8D1-4D6B-96A9-65A6191300C4}" type="presParOf" srcId="{94DBD955-6864-4FF2-9C99-C9A1E83D384A}" destId="{2B1694BA-E066-4775-BAD8-3CBB63B8932E}" srcOrd="0" destOrd="0" presId="urn:microsoft.com/office/officeart/2005/8/layout/orgChart1"/>
    <dgm:cxn modelId="{900B9055-6DF6-437C-A6CC-3EC586539904}" type="presParOf" srcId="{2B1694BA-E066-4775-BAD8-3CBB63B8932E}" destId="{A6276B61-2C47-48F7-8EE5-B9840F2A2C3B}" srcOrd="0" destOrd="0" presId="urn:microsoft.com/office/officeart/2005/8/layout/orgChart1"/>
    <dgm:cxn modelId="{96962B58-0A69-47F9-B2E0-E8F557638AEE}" type="presParOf" srcId="{2B1694BA-E066-4775-BAD8-3CBB63B8932E}" destId="{8FEA1D9B-B588-4011-A476-83F2971A05C9}" srcOrd="1" destOrd="0" presId="urn:microsoft.com/office/officeart/2005/8/layout/orgChart1"/>
    <dgm:cxn modelId="{E99BA49C-119A-4F23-B93F-9EAD0E9C0F2F}" type="presParOf" srcId="{94DBD955-6864-4FF2-9C99-C9A1E83D384A}" destId="{E501FC85-7CC6-45D0-B772-307F8F3375E5}" srcOrd="1" destOrd="0" presId="urn:microsoft.com/office/officeart/2005/8/layout/orgChart1"/>
    <dgm:cxn modelId="{95DD14F0-911D-4404-BD49-E8654F1BFEDF}" type="presParOf" srcId="{94DBD955-6864-4FF2-9C99-C9A1E83D384A}" destId="{B2D1BE02-0005-4235-845E-23BA3A226EC3}" srcOrd="2" destOrd="0" presId="urn:microsoft.com/office/officeart/2005/8/layout/orgChart1"/>
    <dgm:cxn modelId="{C4D40072-ABEF-4853-B4AD-9CB18D6E951C}" type="presParOf" srcId="{D070CE6B-F954-4E07-A8E1-4934EA92C9F0}" destId="{27381A33-F449-46E1-8BA9-19D2CDFC4781}" srcOrd="2" destOrd="0" presId="urn:microsoft.com/office/officeart/2005/8/layout/orgChart1"/>
    <dgm:cxn modelId="{75BEDAD4-CA74-4B57-AA3F-60A2B56C87FA}" type="presParOf" srcId="{5F9424D9-04A7-40E3-88A5-3B14C94718F8}" destId="{C4F2A0CA-373F-4F9E-99E6-76DFC51B0E3D}" srcOrd="10" destOrd="0" presId="urn:microsoft.com/office/officeart/2005/8/layout/orgChart1"/>
    <dgm:cxn modelId="{5D86F26F-41CA-4336-9209-89037BBB23ED}" type="presParOf" srcId="{5F9424D9-04A7-40E3-88A5-3B14C94718F8}" destId="{8F16D1B1-2CF8-4832-914F-3B404737FAA8}" srcOrd="11" destOrd="0" presId="urn:microsoft.com/office/officeart/2005/8/layout/orgChart1"/>
    <dgm:cxn modelId="{915F7896-DF31-4534-974F-719D501B71EA}" type="presParOf" srcId="{8F16D1B1-2CF8-4832-914F-3B404737FAA8}" destId="{446585C6-1766-4083-82BF-31C405775CC7}" srcOrd="0" destOrd="0" presId="urn:microsoft.com/office/officeart/2005/8/layout/orgChart1"/>
    <dgm:cxn modelId="{D9DC46E5-E370-4FD9-9F4B-497249AADE48}" type="presParOf" srcId="{446585C6-1766-4083-82BF-31C405775CC7}" destId="{2AC915CE-DF96-47A8-8032-3695BDF2D998}" srcOrd="0" destOrd="0" presId="urn:microsoft.com/office/officeart/2005/8/layout/orgChart1"/>
    <dgm:cxn modelId="{54923E85-0479-4B1C-B816-ADF7B7974624}" type="presParOf" srcId="{446585C6-1766-4083-82BF-31C405775CC7}" destId="{49F0A54D-EA66-4FC3-8612-070CE8571B64}" srcOrd="1" destOrd="0" presId="urn:microsoft.com/office/officeart/2005/8/layout/orgChart1"/>
    <dgm:cxn modelId="{9686CC16-20BB-44DD-98E6-A2C17DF5EED9}" type="presParOf" srcId="{8F16D1B1-2CF8-4832-914F-3B404737FAA8}" destId="{BA982194-06BE-49E4-A955-9390EB47B5DD}" srcOrd="1" destOrd="0" presId="urn:microsoft.com/office/officeart/2005/8/layout/orgChart1"/>
    <dgm:cxn modelId="{D6196FF9-AFAB-4372-A0A7-5CA17C6571E0}" type="presParOf" srcId="{BA982194-06BE-49E4-A955-9390EB47B5DD}" destId="{751CC12D-5F40-4A18-80C0-C3D7BBA9E98D}" srcOrd="0" destOrd="0" presId="urn:microsoft.com/office/officeart/2005/8/layout/orgChart1"/>
    <dgm:cxn modelId="{AEEF68A6-F1E0-48A7-A8AC-730921CEF91B}" type="presParOf" srcId="{BA982194-06BE-49E4-A955-9390EB47B5DD}" destId="{6BFAA4DC-F305-44CC-9251-56934DB76B1C}" srcOrd="1" destOrd="0" presId="urn:microsoft.com/office/officeart/2005/8/layout/orgChart1"/>
    <dgm:cxn modelId="{89D10E0D-CCA8-47D6-8BF5-403E0CE46799}" type="presParOf" srcId="{6BFAA4DC-F305-44CC-9251-56934DB76B1C}" destId="{2C9DB257-4022-4B1E-B514-B37B588CB0D3}" srcOrd="0" destOrd="0" presId="urn:microsoft.com/office/officeart/2005/8/layout/orgChart1"/>
    <dgm:cxn modelId="{6ADFA681-BDB1-4175-8DF1-9181DAB92E6B}" type="presParOf" srcId="{2C9DB257-4022-4B1E-B514-B37B588CB0D3}" destId="{04A8D6D1-1477-400E-A1F4-1A58CFD2EEC7}" srcOrd="0" destOrd="0" presId="urn:microsoft.com/office/officeart/2005/8/layout/orgChart1"/>
    <dgm:cxn modelId="{905B48A4-B939-4FF3-8AD4-D28B014B6FAF}" type="presParOf" srcId="{2C9DB257-4022-4B1E-B514-B37B588CB0D3}" destId="{94B566A1-3593-4B1D-BCC3-3228D78ECA55}" srcOrd="1" destOrd="0" presId="urn:microsoft.com/office/officeart/2005/8/layout/orgChart1"/>
    <dgm:cxn modelId="{646B32FB-B022-47D9-9617-8BA5BED36C1A}" type="presParOf" srcId="{6BFAA4DC-F305-44CC-9251-56934DB76B1C}" destId="{E65A0A81-A5CA-4F8D-B29D-76DBD4BBEE14}" srcOrd="1" destOrd="0" presId="urn:microsoft.com/office/officeart/2005/8/layout/orgChart1"/>
    <dgm:cxn modelId="{5347FC45-AD0D-4913-B073-C724E6D233AF}" type="presParOf" srcId="{6BFAA4DC-F305-44CC-9251-56934DB76B1C}" destId="{4513BBB5-E7DB-4FF9-96A9-3FB92480799A}" srcOrd="2" destOrd="0" presId="urn:microsoft.com/office/officeart/2005/8/layout/orgChart1"/>
    <dgm:cxn modelId="{06A4D9CF-E5C8-43BB-9A5B-18A401C7F689}" type="presParOf" srcId="{BA982194-06BE-49E4-A955-9390EB47B5DD}" destId="{FD48C3D9-39D3-4AA6-9054-1B8B499711AC}" srcOrd="2" destOrd="0" presId="urn:microsoft.com/office/officeart/2005/8/layout/orgChart1"/>
    <dgm:cxn modelId="{DA21E365-BD99-4D62-AD02-E95F6D50D8D8}" type="presParOf" srcId="{BA982194-06BE-49E4-A955-9390EB47B5DD}" destId="{FECB4268-F9A8-403C-8820-26918D15289F}" srcOrd="3" destOrd="0" presId="urn:microsoft.com/office/officeart/2005/8/layout/orgChart1"/>
    <dgm:cxn modelId="{ED31D3DB-9D36-49DC-B989-09D18680939D}" type="presParOf" srcId="{FECB4268-F9A8-403C-8820-26918D15289F}" destId="{9FAC6C79-CDF3-43CE-8ED9-2456F3B4CCBD}" srcOrd="0" destOrd="0" presId="urn:microsoft.com/office/officeart/2005/8/layout/orgChart1"/>
    <dgm:cxn modelId="{10D70283-A3DF-4E06-AC0D-774A18FA0A9B}" type="presParOf" srcId="{9FAC6C79-CDF3-43CE-8ED9-2456F3B4CCBD}" destId="{94362826-29A0-4EB4-9961-B1CD45FD4C7B}" srcOrd="0" destOrd="0" presId="urn:microsoft.com/office/officeart/2005/8/layout/orgChart1"/>
    <dgm:cxn modelId="{66A1BB56-B86F-48BF-8E35-CDAE966DE469}" type="presParOf" srcId="{9FAC6C79-CDF3-43CE-8ED9-2456F3B4CCBD}" destId="{5433A992-7D8C-410F-8926-A569A0401872}" srcOrd="1" destOrd="0" presId="urn:microsoft.com/office/officeart/2005/8/layout/orgChart1"/>
    <dgm:cxn modelId="{3A307AC4-CCCD-482D-80EE-02FCA1458576}" type="presParOf" srcId="{FECB4268-F9A8-403C-8820-26918D15289F}" destId="{C0CF5600-8FDC-47E6-AAB2-0AF85DEEE3B3}" srcOrd="1" destOrd="0" presId="urn:microsoft.com/office/officeart/2005/8/layout/orgChart1"/>
    <dgm:cxn modelId="{9B8BB820-0E9B-4F3E-8142-22772F540AE1}" type="presParOf" srcId="{FECB4268-F9A8-403C-8820-26918D15289F}" destId="{2CE42998-E3D4-46CC-8A5C-806ED0F7B87B}" srcOrd="2" destOrd="0" presId="urn:microsoft.com/office/officeart/2005/8/layout/orgChart1"/>
    <dgm:cxn modelId="{CC005D4D-4FAF-4FD8-8212-2E004EBF01A0}" type="presParOf" srcId="{BA982194-06BE-49E4-A955-9390EB47B5DD}" destId="{C4D1B63B-DD37-4F7C-B852-B341B0013B3A}" srcOrd="4" destOrd="0" presId="urn:microsoft.com/office/officeart/2005/8/layout/orgChart1"/>
    <dgm:cxn modelId="{4AF232C1-F347-43FC-8057-854DC443A895}" type="presParOf" srcId="{BA982194-06BE-49E4-A955-9390EB47B5DD}" destId="{84A45FE3-3C9C-4D71-9325-B3F5441B3358}" srcOrd="5" destOrd="0" presId="urn:microsoft.com/office/officeart/2005/8/layout/orgChart1"/>
    <dgm:cxn modelId="{A937A321-2141-49F5-AF02-E074AC0D86C8}" type="presParOf" srcId="{84A45FE3-3C9C-4D71-9325-B3F5441B3358}" destId="{093D049F-23D9-4737-AB4F-448BF1EAEA20}" srcOrd="0" destOrd="0" presId="urn:microsoft.com/office/officeart/2005/8/layout/orgChart1"/>
    <dgm:cxn modelId="{63356927-53E7-4F77-A94B-47CB09993801}" type="presParOf" srcId="{093D049F-23D9-4737-AB4F-448BF1EAEA20}" destId="{2222E5A8-D654-46FE-A186-745A15443996}" srcOrd="0" destOrd="0" presId="urn:microsoft.com/office/officeart/2005/8/layout/orgChart1"/>
    <dgm:cxn modelId="{EB6E345A-4D9B-4B83-A65B-A052A0C42BF9}" type="presParOf" srcId="{093D049F-23D9-4737-AB4F-448BF1EAEA20}" destId="{72EB2AC5-2F19-4749-B671-ECFA0F37DB54}" srcOrd="1" destOrd="0" presId="urn:microsoft.com/office/officeart/2005/8/layout/orgChart1"/>
    <dgm:cxn modelId="{963680DF-FBC6-44F7-A498-C55FB0AC3CA8}" type="presParOf" srcId="{84A45FE3-3C9C-4D71-9325-B3F5441B3358}" destId="{B636A649-40C7-45E2-9A9C-8F33C1030CDE}" srcOrd="1" destOrd="0" presId="urn:microsoft.com/office/officeart/2005/8/layout/orgChart1"/>
    <dgm:cxn modelId="{9054CFBA-F7AD-429A-A8FF-DECCBFE7A455}" type="presParOf" srcId="{84A45FE3-3C9C-4D71-9325-B3F5441B3358}" destId="{2A6EEE43-E703-4DBF-BFB6-C40B93F15027}" srcOrd="2" destOrd="0" presId="urn:microsoft.com/office/officeart/2005/8/layout/orgChart1"/>
    <dgm:cxn modelId="{C1A8AA59-73CB-4A70-935A-3B5D890505DB}" type="presParOf" srcId="{8F16D1B1-2CF8-4832-914F-3B404737FAA8}" destId="{5586AF6F-1154-45CD-9433-532C6A5207A4}" srcOrd="2" destOrd="0" presId="urn:microsoft.com/office/officeart/2005/8/layout/orgChart1"/>
    <dgm:cxn modelId="{E7AD9691-8C0C-4104-BA6E-38D0509BD153}" type="presParOf" srcId="{5F9424D9-04A7-40E3-88A5-3B14C94718F8}" destId="{317D4647-18A9-4017-8F8B-14C91D324C69}" srcOrd="12" destOrd="0" presId="urn:microsoft.com/office/officeart/2005/8/layout/orgChart1"/>
    <dgm:cxn modelId="{C80B5D23-D4FB-4008-85B8-BD7B37002FBF}" type="presParOf" srcId="{5F9424D9-04A7-40E3-88A5-3B14C94718F8}" destId="{F1D2D7AF-42D7-4F89-B5F2-1A188F67E9DC}" srcOrd="13" destOrd="0" presId="urn:microsoft.com/office/officeart/2005/8/layout/orgChart1"/>
    <dgm:cxn modelId="{864287D6-9551-4571-962A-366161F49352}" type="presParOf" srcId="{F1D2D7AF-42D7-4F89-B5F2-1A188F67E9DC}" destId="{C70BD773-0045-4374-AA23-60932FEB3D2F}" srcOrd="0" destOrd="0" presId="urn:microsoft.com/office/officeart/2005/8/layout/orgChart1"/>
    <dgm:cxn modelId="{9E9F732D-EAB3-4254-97D7-79D6BAA52336}" type="presParOf" srcId="{C70BD773-0045-4374-AA23-60932FEB3D2F}" destId="{B2C4A89C-FC4E-4A90-81FA-9A5345F48956}" srcOrd="0" destOrd="0" presId="urn:microsoft.com/office/officeart/2005/8/layout/orgChart1"/>
    <dgm:cxn modelId="{6D8E7629-834E-4FD6-A8EA-3F7BFD969C3B}" type="presParOf" srcId="{C70BD773-0045-4374-AA23-60932FEB3D2F}" destId="{BE7F4D58-3204-4208-B726-A014280E1781}" srcOrd="1" destOrd="0" presId="urn:microsoft.com/office/officeart/2005/8/layout/orgChart1"/>
    <dgm:cxn modelId="{CB906499-4E03-4C02-8098-BFC9065BD796}" type="presParOf" srcId="{F1D2D7AF-42D7-4F89-B5F2-1A188F67E9DC}" destId="{55AFE80F-F7AE-430F-BB07-79D10882171E}" srcOrd="1" destOrd="0" presId="urn:microsoft.com/office/officeart/2005/8/layout/orgChart1"/>
    <dgm:cxn modelId="{2251C639-AFC0-4FBF-A401-08720820EFC1}" type="presParOf" srcId="{55AFE80F-F7AE-430F-BB07-79D10882171E}" destId="{0B028AD5-70D4-4192-9C25-34BD4421CDBF}" srcOrd="0" destOrd="0" presId="urn:microsoft.com/office/officeart/2005/8/layout/orgChart1"/>
    <dgm:cxn modelId="{41735585-7F25-4AA8-861F-F558B0384AEA}" type="presParOf" srcId="{55AFE80F-F7AE-430F-BB07-79D10882171E}" destId="{F38BD190-1EB6-4902-AB02-F7914E77978A}" srcOrd="1" destOrd="0" presId="urn:microsoft.com/office/officeart/2005/8/layout/orgChart1"/>
    <dgm:cxn modelId="{A24F5955-1442-497B-9BEF-6B3F02E26967}" type="presParOf" srcId="{F38BD190-1EB6-4902-AB02-F7914E77978A}" destId="{199FDA0C-7F39-4A29-95E5-77DD5E17D67F}" srcOrd="0" destOrd="0" presId="urn:microsoft.com/office/officeart/2005/8/layout/orgChart1"/>
    <dgm:cxn modelId="{5E6EA912-F759-4F16-8940-95DB3DF5F384}" type="presParOf" srcId="{199FDA0C-7F39-4A29-95E5-77DD5E17D67F}" destId="{C6BF1548-1202-4C7B-B73A-87F99A7DE2F8}" srcOrd="0" destOrd="0" presId="urn:microsoft.com/office/officeart/2005/8/layout/orgChart1"/>
    <dgm:cxn modelId="{5D737903-02D7-4C05-AA2B-99E52BC961B2}" type="presParOf" srcId="{199FDA0C-7F39-4A29-95E5-77DD5E17D67F}" destId="{6EF41FFD-04D8-4B55-B79B-19CF56C306AE}" srcOrd="1" destOrd="0" presId="urn:microsoft.com/office/officeart/2005/8/layout/orgChart1"/>
    <dgm:cxn modelId="{A0DE3383-9B67-4852-A107-BBF4CC98D50B}" type="presParOf" srcId="{F38BD190-1EB6-4902-AB02-F7914E77978A}" destId="{65E3108B-7D05-48AD-8A84-5662658F8473}" srcOrd="1" destOrd="0" presId="urn:microsoft.com/office/officeart/2005/8/layout/orgChart1"/>
    <dgm:cxn modelId="{8DD28BF1-3148-41E1-8FF1-E9E1C6B40ABE}" type="presParOf" srcId="{F38BD190-1EB6-4902-AB02-F7914E77978A}" destId="{ECB7730F-24A2-4152-A016-AF6F09717D6B}" srcOrd="2" destOrd="0" presId="urn:microsoft.com/office/officeart/2005/8/layout/orgChart1"/>
    <dgm:cxn modelId="{0BCC482E-41E6-45DC-BAE7-A6FA264B3927}" type="presParOf" srcId="{55AFE80F-F7AE-430F-BB07-79D10882171E}" destId="{4D228702-7E66-47FC-9185-B8C4DD8DD221}" srcOrd="2" destOrd="0" presId="urn:microsoft.com/office/officeart/2005/8/layout/orgChart1"/>
    <dgm:cxn modelId="{37924695-592E-4D7F-B53B-0E570983FAEC}" type="presParOf" srcId="{55AFE80F-F7AE-430F-BB07-79D10882171E}" destId="{756BF4E3-57EB-46FC-AF2E-864E02938F6C}" srcOrd="3" destOrd="0" presId="urn:microsoft.com/office/officeart/2005/8/layout/orgChart1"/>
    <dgm:cxn modelId="{A984AF76-E60C-4D9C-839F-ED3E79100390}" type="presParOf" srcId="{756BF4E3-57EB-46FC-AF2E-864E02938F6C}" destId="{551E6A0A-18CA-4BEB-9403-0D43C178E021}" srcOrd="0" destOrd="0" presId="urn:microsoft.com/office/officeart/2005/8/layout/orgChart1"/>
    <dgm:cxn modelId="{FFD2DF33-DE99-4032-8F94-9627424B5BC4}" type="presParOf" srcId="{551E6A0A-18CA-4BEB-9403-0D43C178E021}" destId="{9A4AD9B0-3A7F-4566-81A0-89EF572AA036}" srcOrd="0" destOrd="0" presId="urn:microsoft.com/office/officeart/2005/8/layout/orgChart1"/>
    <dgm:cxn modelId="{FAD5DD3E-DDFC-49A1-9D61-72196228F0A6}" type="presParOf" srcId="{551E6A0A-18CA-4BEB-9403-0D43C178E021}" destId="{1C9EC525-2AF2-4E97-8036-77970BEB575A}" srcOrd="1" destOrd="0" presId="urn:microsoft.com/office/officeart/2005/8/layout/orgChart1"/>
    <dgm:cxn modelId="{29785E6E-40D8-4204-A50F-BC0E03D29C59}" type="presParOf" srcId="{756BF4E3-57EB-46FC-AF2E-864E02938F6C}" destId="{D995B361-4DFD-44ED-BF46-E8A7C503BF39}" srcOrd="1" destOrd="0" presId="urn:microsoft.com/office/officeart/2005/8/layout/orgChart1"/>
    <dgm:cxn modelId="{011C0099-06F2-4D3B-BE28-E9E9C4448A84}" type="presParOf" srcId="{756BF4E3-57EB-46FC-AF2E-864E02938F6C}" destId="{587553E4-A40F-4371-A562-D2D3B06E6448}" srcOrd="2" destOrd="0" presId="urn:microsoft.com/office/officeart/2005/8/layout/orgChart1"/>
    <dgm:cxn modelId="{41F96EF3-F245-4080-9942-BEE47971CB51}" type="presParOf" srcId="{55AFE80F-F7AE-430F-BB07-79D10882171E}" destId="{93F8B534-D938-432D-B9DC-51BD1B3ABE87}" srcOrd="4" destOrd="0" presId="urn:microsoft.com/office/officeart/2005/8/layout/orgChart1"/>
    <dgm:cxn modelId="{16D4D2CE-FD8B-4139-B387-34DE36C97390}" type="presParOf" srcId="{55AFE80F-F7AE-430F-BB07-79D10882171E}" destId="{E4140646-3FCC-4840-B528-2D78E0E3ABD6}" srcOrd="5" destOrd="0" presId="urn:microsoft.com/office/officeart/2005/8/layout/orgChart1"/>
    <dgm:cxn modelId="{788DD6F8-BF5E-4BCE-85D5-40B99B6CC5CD}" type="presParOf" srcId="{E4140646-3FCC-4840-B528-2D78E0E3ABD6}" destId="{6DF7D5A6-7F33-4173-8738-A598CD4805AC}" srcOrd="0" destOrd="0" presId="urn:microsoft.com/office/officeart/2005/8/layout/orgChart1"/>
    <dgm:cxn modelId="{7F91A4D6-166E-4FC5-A8DE-77F1658FEBE8}" type="presParOf" srcId="{6DF7D5A6-7F33-4173-8738-A598CD4805AC}" destId="{21908920-C8EE-493B-B82B-203EC73557FC}" srcOrd="0" destOrd="0" presId="urn:microsoft.com/office/officeart/2005/8/layout/orgChart1"/>
    <dgm:cxn modelId="{748CE3C7-BAB2-4A06-A573-0104E3A5F2D7}" type="presParOf" srcId="{6DF7D5A6-7F33-4173-8738-A598CD4805AC}" destId="{EA3462A5-7698-4EB1-A8C8-74482BAE9810}" srcOrd="1" destOrd="0" presId="urn:microsoft.com/office/officeart/2005/8/layout/orgChart1"/>
    <dgm:cxn modelId="{A52BDAF2-4ADD-438C-AABB-5C47134ECCCB}" type="presParOf" srcId="{E4140646-3FCC-4840-B528-2D78E0E3ABD6}" destId="{BF223ADC-6D06-4A4B-B92B-83FD1C5E4481}" srcOrd="1" destOrd="0" presId="urn:microsoft.com/office/officeart/2005/8/layout/orgChart1"/>
    <dgm:cxn modelId="{3ED15E01-34DC-4368-AE6F-0127BD17F990}" type="presParOf" srcId="{E4140646-3FCC-4840-B528-2D78E0E3ABD6}" destId="{356AFCAF-1745-4F68-9EF2-24F27F2EC426}" srcOrd="2" destOrd="0" presId="urn:microsoft.com/office/officeart/2005/8/layout/orgChart1"/>
    <dgm:cxn modelId="{B2230A91-70D5-4677-BEE0-E817C2C89B26}" type="presParOf" srcId="{55AFE80F-F7AE-430F-BB07-79D10882171E}" destId="{3AD5366A-F456-4F6B-B8D7-7E8B5AD2E82E}" srcOrd="6" destOrd="0" presId="urn:microsoft.com/office/officeart/2005/8/layout/orgChart1"/>
    <dgm:cxn modelId="{FFEE69F7-7FCD-4668-B1E1-8D7C88F2FC17}" type="presParOf" srcId="{55AFE80F-F7AE-430F-BB07-79D10882171E}" destId="{6E82C259-EE51-4CD5-9613-49D53A883DE3}" srcOrd="7" destOrd="0" presId="urn:microsoft.com/office/officeart/2005/8/layout/orgChart1"/>
    <dgm:cxn modelId="{EA7EFFF0-C610-4B54-8683-BB8ACDC6BCAC}" type="presParOf" srcId="{6E82C259-EE51-4CD5-9613-49D53A883DE3}" destId="{4B5D6EB9-A5BB-416B-9C69-6D46C10646AC}" srcOrd="0" destOrd="0" presId="urn:microsoft.com/office/officeart/2005/8/layout/orgChart1"/>
    <dgm:cxn modelId="{3F8C3AF9-6D3E-48C9-B33B-D8DDDF2DA576}" type="presParOf" srcId="{4B5D6EB9-A5BB-416B-9C69-6D46C10646AC}" destId="{F3C23735-8C42-472B-BDEE-C04811EB17F4}" srcOrd="0" destOrd="0" presId="urn:microsoft.com/office/officeart/2005/8/layout/orgChart1"/>
    <dgm:cxn modelId="{260CD2AD-3AFE-484F-9F37-2DE061B45BD3}" type="presParOf" srcId="{4B5D6EB9-A5BB-416B-9C69-6D46C10646AC}" destId="{2105FCB1-B51D-41C7-872F-325425366C2D}" srcOrd="1" destOrd="0" presId="urn:microsoft.com/office/officeart/2005/8/layout/orgChart1"/>
    <dgm:cxn modelId="{00CBBB56-3C02-4932-B437-C4A09AE8ACE2}" type="presParOf" srcId="{6E82C259-EE51-4CD5-9613-49D53A883DE3}" destId="{845D290C-5BC6-4CF4-95DC-168DDF479845}" srcOrd="1" destOrd="0" presId="urn:microsoft.com/office/officeart/2005/8/layout/orgChart1"/>
    <dgm:cxn modelId="{2A24FF82-A490-4458-8EBA-9A3C87AEB26D}" type="presParOf" srcId="{6E82C259-EE51-4CD5-9613-49D53A883DE3}" destId="{0BA0EBDD-9828-4F61-A0E5-5561B43E7DBA}" srcOrd="2" destOrd="0" presId="urn:microsoft.com/office/officeart/2005/8/layout/orgChart1"/>
    <dgm:cxn modelId="{2A0B1C83-BB79-45B4-B8F9-303D4C5A9435}" type="presParOf" srcId="{55AFE80F-F7AE-430F-BB07-79D10882171E}" destId="{C5072568-C97F-455F-B516-69EFCAA05918}" srcOrd="8" destOrd="0" presId="urn:microsoft.com/office/officeart/2005/8/layout/orgChart1"/>
    <dgm:cxn modelId="{59D88B40-19DB-461A-9405-94FA00A89839}" type="presParOf" srcId="{55AFE80F-F7AE-430F-BB07-79D10882171E}" destId="{26B28B2D-AC52-436C-B280-C9FC1131C9D3}" srcOrd="9" destOrd="0" presId="urn:microsoft.com/office/officeart/2005/8/layout/orgChart1"/>
    <dgm:cxn modelId="{7FEB5313-778C-4FE0-B2C1-011BA508D5DD}" type="presParOf" srcId="{26B28B2D-AC52-436C-B280-C9FC1131C9D3}" destId="{7D95786D-468C-4B8D-897B-B1A04AF3CDF6}" srcOrd="0" destOrd="0" presId="urn:microsoft.com/office/officeart/2005/8/layout/orgChart1"/>
    <dgm:cxn modelId="{C2E2C04B-5EFC-4AEF-8331-23A3D1549312}" type="presParOf" srcId="{7D95786D-468C-4B8D-897B-B1A04AF3CDF6}" destId="{81117C8F-C850-4210-85E3-DEA4F2F8DD30}" srcOrd="0" destOrd="0" presId="urn:microsoft.com/office/officeart/2005/8/layout/orgChart1"/>
    <dgm:cxn modelId="{04017D19-D2D4-4D5C-97C1-C9F478B07DAF}" type="presParOf" srcId="{7D95786D-468C-4B8D-897B-B1A04AF3CDF6}" destId="{2A33E844-B01D-4E0A-8388-9089941CC66B}" srcOrd="1" destOrd="0" presId="urn:microsoft.com/office/officeart/2005/8/layout/orgChart1"/>
    <dgm:cxn modelId="{59073F27-388F-498F-86EC-E731363F1077}" type="presParOf" srcId="{26B28B2D-AC52-436C-B280-C9FC1131C9D3}" destId="{8E9FEDB1-06C5-4245-9CDB-83F1CDBDA733}" srcOrd="1" destOrd="0" presId="urn:microsoft.com/office/officeart/2005/8/layout/orgChart1"/>
    <dgm:cxn modelId="{0993654E-3941-4591-81F4-609DE8F27EDA}" type="presParOf" srcId="{26B28B2D-AC52-436C-B280-C9FC1131C9D3}" destId="{8EC07F00-5295-4CF6-9DB5-154631680E6C}" srcOrd="2" destOrd="0" presId="urn:microsoft.com/office/officeart/2005/8/layout/orgChart1"/>
    <dgm:cxn modelId="{F751D837-BBB6-477B-B097-4FA4074627C6}" type="presParOf" srcId="{F1D2D7AF-42D7-4F89-B5F2-1A188F67E9DC}" destId="{20745C0B-5DC4-400C-8111-F8ED1957A7BC}" srcOrd="2" destOrd="0" presId="urn:microsoft.com/office/officeart/2005/8/layout/orgChart1"/>
    <dgm:cxn modelId="{34B3B6F5-6CFB-43C7-BC77-B0C2E1196BF0}" type="presParOf" srcId="{6A2E25DA-4FAD-41E7-8B5C-2E4B81981C3B}" destId="{D9B465EE-3031-45B6-BDE5-78E231D8998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072568-C97F-455F-B516-69EFCAA05918}">
      <dsp:nvSpPr>
        <dsp:cNvPr id="0" name=""/>
        <dsp:cNvSpPr/>
      </dsp:nvSpPr>
      <dsp:spPr>
        <a:xfrm>
          <a:off x="10420644" y="1596396"/>
          <a:ext cx="212403" cy="4672887"/>
        </a:xfrm>
        <a:custGeom>
          <a:avLst/>
          <a:gdLst/>
          <a:ahLst/>
          <a:cxnLst/>
          <a:rect l="0" t="0" r="0" b="0"/>
          <a:pathLst>
            <a:path>
              <a:moveTo>
                <a:pt x="0" y="0"/>
              </a:moveTo>
              <a:lnTo>
                <a:pt x="0" y="4672887"/>
              </a:lnTo>
              <a:lnTo>
                <a:pt x="212403" y="4672887"/>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D5366A-F456-4F6B-B8D7-7E8B5AD2E82E}">
      <dsp:nvSpPr>
        <dsp:cNvPr id="0" name=""/>
        <dsp:cNvSpPr/>
      </dsp:nvSpPr>
      <dsp:spPr>
        <a:xfrm>
          <a:off x="10420644" y="1596396"/>
          <a:ext cx="212403" cy="3667508"/>
        </a:xfrm>
        <a:custGeom>
          <a:avLst/>
          <a:gdLst/>
          <a:ahLst/>
          <a:cxnLst/>
          <a:rect l="0" t="0" r="0" b="0"/>
          <a:pathLst>
            <a:path>
              <a:moveTo>
                <a:pt x="0" y="0"/>
              </a:moveTo>
              <a:lnTo>
                <a:pt x="0" y="3667508"/>
              </a:lnTo>
              <a:lnTo>
                <a:pt x="212403" y="3667508"/>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F8B534-D938-432D-B9DC-51BD1B3ABE87}">
      <dsp:nvSpPr>
        <dsp:cNvPr id="0" name=""/>
        <dsp:cNvSpPr/>
      </dsp:nvSpPr>
      <dsp:spPr>
        <a:xfrm>
          <a:off x="10420644" y="1596396"/>
          <a:ext cx="212403" cy="2662129"/>
        </a:xfrm>
        <a:custGeom>
          <a:avLst/>
          <a:gdLst/>
          <a:ahLst/>
          <a:cxnLst/>
          <a:rect l="0" t="0" r="0" b="0"/>
          <a:pathLst>
            <a:path>
              <a:moveTo>
                <a:pt x="0" y="0"/>
              </a:moveTo>
              <a:lnTo>
                <a:pt x="0" y="2662129"/>
              </a:lnTo>
              <a:lnTo>
                <a:pt x="212403" y="2662129"/>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228702-7E66-47FC-9185-B8C4DD8DD221}">
      <dsp:nvSpPr>
        <dsp:cNvPr id="0" name=""/>
        <dsp:cNvSpPr/>
      </dsp:nvSpPr>
      <dsp:spPr>
        <a:xfrm>
          <a:off x="10420644" y="1596396"/>
          <a:ext cx="212403" cy="1656751"/>
        </a:xfrm>
        <a:custGeom>
          <a:avLst/>
          <a:gdLst/>
          <a:ahLst/>
          <a:cxnLst/>
          <a:rect l="0" t="0" r="0" b="0"/>
          <a:pathLst>
            <a:path>
              <a:moveTo>
                <a:pt x="0" y="0"/>
              </a:moveTo>
              <a:lnTo>
                <a:pt x="0" y="1656751"/>
              </a:lnTo>
              <a:lnTo>
                <a:pt x="212403" y="1656751"/>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028AD5-70D4-4192-9C25-34BD4421CDBF}">
      <dsp:nvSpPr>
        <dsp:cNvPr id="0" name=""/>
        <dsp:cNvSpPr/>
      </dsp:nvSpPr>
      <dsp:spPr>
        <a:xfrm>
          <a:off x="10420644" y="1596396"/>
          <a:ext cx="212403" cy="651372"/>
        </a:xfrm>
        <a:custGeom>
          <a:avLst/>
          <a:gdLst/>
          <a:ahLst/>
          <a:cxnLst/>
          <a:rect l="0" t="0" r="0" b="0"/>
          <a:pathLst>
            <a:path>
              <a:moveTo>
                <a:pt x="0" y="0"/>
              </a:moveTo>
              <a:lnTo>
                <a:pt x="0" y="651372"/>
              </a:lnTo>
              <a:lnTo>
                <a:pt x="212403" y="651372"/>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7D4647-18A9-4017-8F8B-14C91D324C69}">
      <dsp:nvSpPr>
        <dsp:cNvPr id="0" name=""/>
        <dsp:cNvSpPr/>
      </dsp:nvSpPr>
      <dsp:spPr>
        <a:xfrm>
          <a:off x="5849017" y="916059"/>
          <a:ext cx="5138038" cy="297365"/>
        </a:xfrm>
        <a:custGeom>
          <a:avLst/>
          <a:gdLst/>
          <a:ahLst/>
          <a:cxnLst/>
          <a:rect l="0" t="0" r="0" b="0"/>
          <a:pathLst>
            <a:path>
              <a:moveTo>
                <a:pt x="0" y="0"/>
              </a:moveTo>
              <a:lnTo>
                <a:pt x="0" y="148682"/>
              </a:lnTo>
              <a:lnTo>
                <a:pt x="5138038" y="148682"/>
              </a:lnTo>
              <a:lnTo>
                <a:pt x="5138038" y="297365"/>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D1B63B-DD37-4F7C-B852-B341B0013B3A}">
      <dsp:nvSpPr>
        <dsp:cNvPr id="0" name=""/>
        <dsp:cNvSpPr/>
      </dsp:nvSpPr>
      <dsp:spPr>
        <a:xfrm>
          <a:off x="8707252" y="1626649"/>
          <a:ext cx="212403" cy="2662129"/>
        </a:xfrm>
        <a:custGeom>
          <a:avLst/>
          <a:gdLst/>
          <a:ahLst/>
          <a:cxnLst/>
          <a:rect l="0" t="0" r="0" b="0"/>
          <a:pathLst>
            <a:path>
              <a:moveTo>
                <a:pt x="0" y="0"/>
              </a:moveTo>
              <a:lnTo>
                <a:pt x="0" y="2662129"/>
              </a:lnTo>
              <a:lnTo>
                <a:pt x="212403" y="2662129"/>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48C3D9-39D3-4AA6-9054-1B8B499711AC}">
      <dsp:nvSpPr>
        <dsp:cNvPr id="0" name=""/>
        <dsp:cNvSpPr/>
      </dsp:nvSpPr>
      <dsp:spPr>
        <a:xfrm>
          <a:off x="8707252" y="1626649"/>
          <a:ext cx="212403" cy="1656751"/>
        </a:xfrm>
        <a:custGeom>
          <a:avLst/>
          <a:gdLst/>
          <a:ahLst/>
          <a:cxnLst/>
          <a:rect l="0" t="0" r="0" b="0"/>
          <a:pathLst>
            <a:path>
              <a:moveTo>
                <a:pt x="0" y="0"/>
              </a:moveTo>
              <a:lnTo>
                <a:pt x="0" y="1656751"/>
              </a:lnTo>
              <a:lnTo>
                <a:pt x="212403" y="1656751"/>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1CC12D-5F40-4A18-80C0-C3D7BBA9E98D}">
      <dsp:nvSpPr>
        <dsp:cNvPr id="0" name=""/>
        <dsp:cNvSpPr/>
      </dsp:nvSpPr>
      <dsp:spPr>
        <a:xfrm>
          <a:off x="8707252" y="1626649"/>
          <a:ext cx="212403" cy="651372"/>
        </a:xfrm>
        <a:custGeom>
          <a:avLst/>
          <a:gdLst/>
          <a:ahLst/>
          <a:cxnLst/>
          <a:rect l="0" t="0" r="0" b="0"/>
          <a:pathLst>
            <a:path>
              <a:moveTo>
                <a:pt x="0" y="0"/>
              </a:moveTo>
              <a:lnTo>
                <a:pt x="0" y="651372"/>
              </a:lnTo>
              <a:lnTo>
                <a:pt x="212403" y="651372"/>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F2A0CA-373F-4F9E-99E6-76DFC51B0E3D}">
      <dsp:nvSpPr>
        <dsp:cNvPr id="0" name=""/>
        <dsp:cNvSpPr/>
      </dsp:nvSpPr>
      <dsp:spPr>
        <a:xfrm>
          <a:off x="5849017" y="916059"/>
          <a:ext cx="3424646" cy="297365"/>
        </a:xfrm>
        <a:custGeom>
          <a:avLst/>
          <a:gdLst/>
          <a:ahLst/>
          <a:cxnLst/>
          <a:rect l="0" t="0" r="0" b="0"/>
          <a:pathLst>
            <a:path>
              <a:moveTo>
                <a:pt x="0" y="0"/>
              </a:moveTo>
              <a:lnTo>
                <a:pt x="0" y="148682"/>
              </a:lnTo>
              <a:lnTo>
                <a:pt x="3424646" y="148682"/>
              </a:lnTo>
              <a:lnTo>
                <a:pt x="3424646" y="297365"/>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EF6940-B919-4E8E-ACB7-F8CEB0BFA112}">
      <dsp:nvSpPr>
        <dsp:cNvPr id="0" name=""/>
        <dsp:cNvSpPr/>
      </dsp:nvSpPr>
      <dsp:spPr>
        <a:xfrm>
          <a:off x="6993860" y="1615441"/>
          <a:ext cx="212403" cy="4672887"/>
        </a:xfrm>
        <a:custGeom>
          <a:avLst/>
          <a:gdLst/>
          <a:ahLst/>
          <a:cxnLst/>
          <a:rect l="0" t="0" r="0" b="0"/>
          <a:pathLst>
            <a:path>
              <a:moveTo>
                <a:pt x="0" y="0"/>
              </a:moveTo>
              <a:lnTo>
                <a:pt x="0" y="4672887"/>
              </a:lnTo>
              <a:lnTo>
                <a:pt x="212403" y="4672887"/>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DEEBDF-9806-417B-99D0-C19C53626539}">
      <dsp:nvSpPr>
        <dsp:cNvPr id="0" name=""/>
        <dsp:cNvSpPr/>
      </dsp:nvSpPr>
      <dsp:spPr>
        <a:xfrm>
          <a:off x="6993860" y="1615441"/>
          <a:ext cx="212403" cy="3667508"/>
        </a:xfrm>
        <a:custGeom>
          <a:avLst/>
          <a:gdLst/>
          <a:ahLst/>
          <a:cxnLst/>
          <a:rect l="0" t="0" r="0" b="0"/>
          <a:pathLst>
            <a:path>
              <a:moveTo>
                <a:pt x="0" y="0"/>
              </a:moveTo>
              <a:lnTo>
                <a:pt x="0" y="3667508"/>
              </a:lnTo>
              <a:lnTo>
                <a:pt x="212403" y="3667508"/>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D40524-07D7-437B-B2C5-4B7D97ACB208}">
      <dsp:nvSpPr>
        <dsp:cNvPr id="0" name=""/>
        <dsp:cNvSpPr/>
      </dsp:nvSpPr>
      <dsp:spPr>
        <a:xfrm>
          <a:off x="6993860" y="1615441"/>
          <a:ext cx="212403" cy="2662129"/>
        </a:xfrm>
        <a:custGeom>
          <a:avLst/>
          <a:gdLst/>
          <a:ahLst/>
          <a:cxnLst/>
          <a:rect l="0" t="0" r="0" b="0"/>
          <a:pathLst>
            <a:path>
              <a:moveTo>
                <a:pt x="0" y="0"/>
              </a:moveTo>
              <a:lnTo>
                <a:pt x="0" y="2662129"/>
              </a:lnTo>
              <a:lnTo>
                <a:pt x="212403" y="2662129"/>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98BF48-9821-4424-9C2F-A89194B5B390}">
      <dsp:nvSpPr>
        <dsp:cNvPr id="0" name=""/>
        <dsp:cNvSpPr/>
      </dsp:nvSpPr>
      <dsp:spPr>
        <a:xfrm>
          <a:off x="6993860" y="1615441"/>
          <a:ext cx="212403" cy="1656751"/>
        </a:xfrm>
        <a:custGeom>
          <a:avLst/>
          <a:gdLst/>
          <a:ahLst/>
          <a:cxnLst/>
          <a:rect l="0" t="0" r="0" b="0"/>
          <a:pathLst>
            <a:path>
              <a:moveTo>
                <a:pt x="0" y="0"/>
              </a:moveTo>
              <a:lnTo>
                <a:pt x="0" y="1656751"/>
              </a:lnTo>
              <a:lnTo>
                <a:pt x="212403" y="1656751"/>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469757-D6EE-4DE6-83C9-C0CEF61E7525}">
      <dsp:nvSpPr>
        <dsp:cNvPr id="0" name=""/>
        <dsp:cNvSpPr/>
      </dsp:nvSpPr>
      <dsp:spPr>
        <a:xfrm>
          <a:off x="6993860" y="1615441"/>
          <a:ext cx="212403" cy="651372"/>
        </a:xfrm>
        <a:custGeom>
          <a:avLst/>
          <a:gdLst/>
          <a:ahLst/>
          <a:cxnLst/>
          <a:rect l="0" t="0" r="0" b="0"/>
          <a:pathLst>
            <a:path>
              <a:moveTo>
                <a:pt x="0" y="0"/>
              </a:moveTo>
              <a:lnTo>
                <a:pt x="0" y="651372"/>
              </a:lnTo>
              <a:lnTo>
                <a:pt x="212403" y="651372"/>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E9E446-9B4E-428E-B703-076F6C9920C7}">
      <dsp:nvSpPr>
        <dsp:cNvPr id="0" name=""/>
        <dsp:cNvSpPr/>
      </dsp:nvSpPr>
      <dsp:spPr>
        <a:xfrm>
          <a:off x="5849017" y="916059"/>
          <a:ext cx="1711253" cy="297365"/>
        </a:xfrm>
        <a:custGeom>
          <a:avLst/>
          <a:gdLst/>
          <a:ahLst/>
          <a:cxnLst/>
          <a:rect l="0" t="0" r="0" b="0"/>
          <a:pathLst>
            <a:path>
              <a:moveTo>
                <a:pt x="0" y="0"/>
              </a:moveTo>
              <a:lnTo>
                <a:pt x="0" y="148682"/>
              </a:lnTo>
              <a:lnTo>
                <a:pt x="1711253" y="148682"/>
              </a:lnTo>
              <a:lnTo>
                <a:pt x="1711253" y="297365"/>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13E6AC-3D73-4D49-852E-B36BCCEBA06C}">
      <dsp:nvSpPr>
        <dsp:cNvPr id="0" name=""/>
        <dsp:cNvSpPr/>
      </dsp:nvSpPr>
      <dsp:spPr>
        <a:xfrm>
          <a:off x="5280468" y="1646254"/>
          <a:ext cx="212403" cy="2662129"/>
        </a:xfrm>
        <a:custGeom>
          <a:avLst/>
          <a:gdLst/>
          <a:ahLst/>
          <a:cxnLst/>
          <a:rect l="0" t="0" r="0" b="0"/>
          <a:pathLst>
            <a:path>
              <a:moveTo>
                <a:pt x="0" y="0"/>
              </a:moveTo>
              <a:lnTo>
                <a:pt x="0" y="2662129"/>
              </a:lnTo>
              <a:lnTo>
                <a:pt x="212403" y="2662129"/>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6D8C76-1373-48BB-859A-A04675A1F277}">
      <dsp:nvSpPr>
        <dsp:cNvPr id="0" name=""/>
        <dsp:cNvSpPr/>
      </dsp:nvSpPr>
      <dsp:spPr>
        <a:xfrm>
          <a:off x="5280468" y="1646254"/>
          <a:ext cx="212403" cy="1656751"/>
        </a:xfrm>
        <a:custGeom>
          <a:avLst/>
          <a:gdLst/>
          <a:ahLst/>
          <a:cxnLst/>
          <a:rect l="0" t="0" r="0" b="0"/>
          <a:pathLst>
            <a:path>
              <a:moveTo>
                <a:pt x="0" y="0"/>
              </a:moveTo>
              <a:lnTo>
                <a:pt x="0" y="1656751"/>
              </a:lnTo>
              <a:lnTo>
                <a:pt x="212403" y="1656751"/>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E2D47A-C83C-4376-9931-28BF72968AF3}">
      <dsp:nvSpPr>
        <dsp:cNvPr id="0" name=""/>
        <dsp:cNvSpPr/>
      </dsp:nvSpPr>
      <dsp:spPr>
        <a:xfrm>
          <a:off x="5280468" y="1646254"/>
          <a:ext cx="212403" cy="651372"/>
        </a:xfrm>
        <a:custGeom>
          <a:avLst/>
          <a:gdLst/>
          <a:ahLst/>
          <a:cxnLst/>
          <a:rect l="0" t="0" r="0" b="0"/>
          <a:pathLst>
            <a:path>
              <a:moveTo>
                <a:pt x="0" y="0"/>
              </a:moveTo>
              <a:lnTo>
                <a:pt x="0" y="651372"/>
              </a:lnTo>
              <a:lnTo>
                <a:pt x="212403" y="651372"/>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EC9EFE-327A-4F0A-96C3-BCB3D5A520BA}">
      <dsp:nvSpPr>
        <dsp:cNvPr id="0" name=""/>
        <dsp:cNvSpPr/>
      </dsp:nvSpPr>
      <dsp:spPr>
        <a:xfrm>
          <a:off x="5801158" y="916059"/>
          <a:ext cx="91440" cy="297365"/>
        </a:xfrm>
        <a:custGeom>
          <a:avLst/>
          <a:gdLst/>
          <a:ahLst/>
          <a:cxnLst/>
          <a:rect l="0" t="0" r="0" b="0"/>
          <a:pathLst>
            <a:path>
              <a:moveTo>
                <a:pt x="47858" y="0"/>
              </a:moveTo>
              <a:lnTo>
                <a:pt x="47858" y="148682"/>
              </a:lnTo>
              <a:lnTo>
                <a:pt x="45720" y="148682"/>
              </a:lnTo>
              <a:lnTo>
                <a:pt x="45720" y="297365"/>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79F891-052B-4D0A-9773-453A9F261A2A}">
      <dsp:nvSpPr>
        <dsp:cNvPr id="0" name=""/>
        <dsp:cNvSpPr/>
      </dsp:nvSpPr>
      <dsp:spPr>
        <a:xfrm>
          <a:off x="3567076" y="1563593"/>
          <a:ext cx="212403" cy="4672887"/>
        </a:xfrm>
        <a:custGeom>
          <a:avLst/>
          <a:gdLst/>
          <a:ahLst/>
          <a:cxnLst/>
          <a:rect l="0" t="0" r="0" b="0"/>
          <a:pathLst>
            <a:path>
              <a:moveTo>
                <a:pt x="0" y="0"/>
              </a:moveTo>
              <a:lnTo>
                <a:pt x="0" y="4672887"/>
              </a:lnTo>
              <a:lnTo>
                <a:pt x="212403" y="4672887"/>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26A1DA-FBCE-433F-9196-29D209301D74}">
      <dsp:nvSpPr>
        <dsp:cNvPr id="0" name=""/>
        <dsp:cNvSpPr/>
      </dsp:nvSpPr>
      <dsp:spPr>
        <a:xfrm>
          <a:off x="3567076" y="1563593"/>
          <a:ext cx="212403" cy="3667508"/>
        </a:xfrm>
        <a:custGeom>
          <a:avLst/>
          <a:gdLst/>
          <a:ahLst/>
          <a:cxnLst/>
          <a:rect l="0" t="0" r="0" b="0"/>
          <a:pathLst>
            <a:path>
              <a:moveTo>
                <a:pt x="0" y="0"/>
              </a:moveTo>
              <a:lnTo>
                <a:pt x="0" y="3667508"/>
              </a:lnTo>
              <a:lnTo>
                <a:pt x="212403" y="3667508"/>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0E0FAB-FD08-49C0-A3CF-B3F39F95B212}">
      <dsp:nvSpPr>
        <dsp:cNvPr id="0" name=""/>
        <dsp:cNvSpPr/>
      </dsp:nvSpPr>
      <dsp:spPr>
        <a:xfrm>
          <a:off x="3567076" y="1563593"/>
          <a:ext cx="212403" cy="2662129"/>
        </a:xfrm>
        <a:custGeom>
          <a:avLst/>
          <a:gdLst/>
          <a:ahLst/>
          <a:cxnLst/>
          <a:rect l="0" t="0" r="0" b="0"/>
          <a:pathLst>
            <a:path>
              <a:moveTo>
                <a:pt x="0" y="0"/>
              </a:moveTo>
              <a:lnTo>
                <a:pt x="0" y="2662129"/>
              </a:lnTo>
              <a:lnTo>
                <a:pt x="212403" y="2662129"/>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2C0199-F981-4E53-B719-27894EEF47A1}">
      <dsp:nvSpPr>
        <dsp:cNvPr id="0" name=""/>
        <dsp:cNvSpPr/>
      </dsp:nvSpPr>
      <dsp:spPr>
        <a:xfrm>
          <a:off x="3567076" y="1563593"/>
          <a:ext cx="212403" cy="1656751"/>
        </a:xfrm>
        <a:custGeom>
          <a:avLst/>
          <a:gdLst/>
          <a:ahLst/>
          <a:cxnLst/>
          <a:rect l="0" t="0" r="0" b="0"/>
          <a:pathLst>
            <a:path>
              <a:moveTo>
                <a:pt x="0" y="0"/>
              </a:moveTo>
              <a:lnTo>
                <a:pt x="0" y="1656751"/>
              </a:lnTo>
              <a:lnTo>
                <a:pt x="212403" y="1656751"/>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B42E2C-F71B-4C55-BE12-C2267B8992EF}">
      <dsp:nvSpPr>
        <dsp:cNvPr id="0" name=""/>
        <dsp:cNvSpPr/>
      </dsp:nvSpPr>
      <dsp:spPr>
        <a:xfrm>
          <a:off x="3567076" y="1563593"/>
          <a:ext cx="212403" cy="651372"/>
        </a:xfrm>
        <a:custGeom>
          <a:avLst/>
          <a:gdLst/>
          <a:ahLst/>
          <a:cxnLst/>
          <a:rect l="0" t="0" r="0" b="0"/>
          <a:pathLst>
            <a:path>
              <a:moveTo>
                <a:pt x="0" y="0"/>
              </a:moveTo>
              <a:lnTo>
                <a:pt x="0" y="651372"/>
              </a:lnTo>
              <a:lnTo>
                <a:pt x="212403" y="651372"/>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56146E-DA68-4301-A2DC-95327274557A}">
      <dsp:nvSpPr>
        <dsp:cNvPr id="0" name=""/>
        <dsp:cNvSpPr/>
      </dsp:nvSpPr>
      <dsp:spPr>
        <a:xfrm>
          <a:off x="4133486" y="916059"/>
          <a:ext cx="1715530" cy="297365"/>
        </a:xfrm>
        <a:custGeom>
          <a:avLst/>
          <a:gdLst/>
          <a:ahLst/>
          <a:cxnLst/>
          <a:rect l="0" t="0" r="0" b="0"/>
          <a:pathLst>
            <a:path>
              <a:moveTo>
                <a:pt x="1715530" y="0"/>
              </a:moveTo>
              <a:lnTo>
                <a:pt x="1715530" y="148682"/>
              </a:lnTo>
              <a:lnTo>
                <a:pt x="0" y="148682"/>
              </a:lnTo>
              <a:lnTo>
                <a:pt x="0" y="297365"/>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20D8EA-C9F8-4F22-BDD2-329BBD5A5538}">
      <dsp:nvSpPr>
        <dsp:cNvPr id="0" name=""/>
        <dsp:cNvSpPr/>
      </dsp:nvSpPr>
      <dsp:spPr>
        <a:xfrm>
          <a:off x="1853684" y="1565852"/>
          <a:ext cx="212403" cy="4702305"/>
        </a:xfrm>
        <a:custGeom>
          <a:avLst/>
          <a:gdLst/>
          <a:ahLst/>
          <a:cxnLst/>
          <a:rect l="0" t="0" r="0" b="0"/>
          <a:pathLst>
            <a:path>
              <a:moveTo>
                <a:pt x="0" y="0"/>
              </a:moveTo>
              <a:lnTo>
                <a:pt x="0" y="4702305"/>
              </a:lnTo>
              <a:lnTo>
                <a:pt x="212403" y="4702305"/>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DD4ABB-4BA1-4520-9FF9-3B4D44CFD4CD}">
      <dsp:nvSpPr>
        <dsp:cNvPr id="0" name=""/>
        <dsp:cNvSpPr/>
      </dsp:nvSpPr>
      <dsp:spPr>
        <a:xfrm>
          <a:off x="1853684" y="1565852"/>
          <a:ext cx="212403" cy="3696926"/>
        </a:xfrm>
        <a:custGeom>
          <a:avLst/>
          <a:gdLst/>
          <a:ahLst/>
          <a:cxnLst/>
          <a:rect l="0" t="0" r="0" b="0"/>
          <a:pathLst>
            <a:path>
              <a:moveTo>
                <a:pt x="0" y="0"/>
              </a:moveTo>
              <a:lnTo>
                <a:pt x="0" y="3696926"/>
              </a:lnTo>
              <a:lnTo>
                <a:pt x="212403" y="3696926"/>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92FD6-7618-4A35-8B59-E87080148C83}">
      <dsp:nvSpPr>
        <dsp:cNvPr id="0" name=""/>
        <dsp:cNvSpPr/>
      </dsp:nvSpPr>
      <dsp:spPr>
        <a:xfrm>
          <a:off x="1853684" y="1565852"/>
          <a:ext cx="212403" cy="2691547"/>
        </a:xfrm>
        <a:custGeom>
          <a:avLst/>
          <a:gdLst/>
          <a:ahLst/>
          <a:cxnLst/>
          <a:rect l="0" t="0" r="0" b="0"/>
          <a:pathLst>
            <a:path>
              <a:moveTo>
                <a:pt x="0" y="0"/>
              </a:moveTo>
              <a:lnTo>
                <a:pt x="0" y="2691547"/>
              </a:lnTo>
              <a:lnTo>
                <a:pt x="212403" y="2691547"/>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37A1F9-04B0-4C37-8CA6-83BAFE660A5B}">
      <dsp:nvSpPr>
        <dsp:cNvPr id="0" name=""/>
        <dsp:cNvSpPr/>
      </dsp:nvSpPr>
      <dsp:spPr>
        <a:xfrm>
          <a:off x="1853684" y="1565852"/>
          <a:ext cx="212403" cy="1686169"/>
        </a:xfrm>
        <a:custGeom>
          <a:avLst/>
          <a:gdLst/>
          <a:ahLst/>
          <a:cxnLst/>
          <a:rect l="0" t="0" r="0" b="0"/>
          <a:pathLst>
            <a:path>
              <a:moveTo>
                <a:pt x="0" y="0"/>
              </a:moveTo>
              <a:lnTo>
                <a:pt x="0" y="1686169"/>
              </a:lnTo>
              <a:lnTo>
                <a:pt x="212403" y="1686169"/>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42DD5C-1961-4367-AFDB-E825B2DC3D4C}">
      <dsp:nvSpPr>
        <dsp:cNvPr id="0" name=""/>
        <dsp:cNvSpPr/>
      </dsp:nvSpPr>
      <dsp:spPr>
        <a:xfrm>
          <a:off x="1853684" y="1565852"/>
          <a:ext cx="212403" cy="680790"/>
        </a:xfrm>
        <a:custGeom>
          <a:avLst/>
          <a:gdLst/>
          <a:ahLst/>
          <a:cxnLst/>
          <a:rect l="0" t="0" r="0" b="0"/>
          <a:pathLst>
            <a:path>
              <a:moveTo>
                <a:pt x="0" y="0"/>
              </a:moveTo>
              <a:lnTo>
                <a:pt x="0" y="680790"/>
              </a:lnTo>
              <a:lnTo>
                <a:pt x="212403" y="680790"/>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726CAA-CE03-4876-A111-F393FB2A8A06}">
      <dsp:nvSpPr>
        <dsp:cNvPr id="0" name=""/>
        <dsp:cNvSpPr/>
      </dsp:nvSpPr>
      <dsp:spPr>
        <a:xfrm>
          <a:off x="2420094" y="916059"/>
          <a:ext cx="3428922" cy="267947"/>
        </a:xfrm>
        <a:custGeom>
          <a:avLst/>
          <a:gdLst/>
          <a:ahLst/>
          <a:cxnLst/>
          <a:rect l="0" t="0" r="0" b="0"/>
          <a:pathLst>
            <a:path>
              <a:moveTo>
                <a:pt x="3428922" y="0"/>
              </a:moveTo>
              <a:lnTo>
                <a:pt x="3428922" y="119264"/>
              </a:lnTo>
              <a:lnTo>
                <a:pt x="0" y="119264"/>
              </a:lnTo>
              <a:lnTo>
                <a:pt x="0" y="267947"/>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6C66F1-D9DB-43FF-80DB-CE755CC67C83}">
      <dsp:nvSpPr>
        <dsp:cNvPr id="0" name=""/>
        <dsp:cNvSpPr/>
      </dsp:nvSpPr>
      <dsp:spPr>
        <a:xfrm>
          <a:off x="142857" y="1623059"/>
          <a:ext cx="209838" cy="4672887"/>
        </a:xfrm>
        <a:custGeom>
          <a:avLst/>
          <a:gdLst/>
          <a:ahLst/>
          <a:cxnLst/>
          <a:rect l="0" t="0" r="0" b="0"/>
          <a:pathLst>
            <a:path>
              <a:moveTo>
                <a:pt x="0" y="0"/>
              </a:moveTo>
              <a:lnTo>
                <a:pt x="0" y="4672887"/>
              </a:lnTo>
              <a:lnTo>
                <a:pt x="209838" y="4672887"/>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83C3BA-B100-4DFB-80EC-653A2BE9B86E}">
      <dsp:nvSpPr>
        <dsp:cNvPr id="0" name=""/>
        <dsp:cNvSpPr/>
      </dsp:nvSpPr>
      <dsp:spPr>
        <a:xfrm>
          <a:off x="142857" y="1623059"/>
          <a:ext cx="209838" cy="3667508"/>
        </a:xfrm>
        <a:custGeom>
          <a:avLst/>
          <a:gdLst/>
          <a:ahLst/>
          <a:cxnLst/>
          <a:rect l="0" t="0" r="0" b="0"/>
          <a:pathLst>
            <a:path>
              <a:moveTo>
                <a:pt x="0" y="0"/>
              </a:moveTo>
              <a:lnTo>
                <a:pt x="0" y="3667508"/>
              </a:lnTo>
              <a:lnTo>
                <a:pt x="209838" y="3667508"/>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F8700B-95C5-4B38-81A5-7046288F9729}">
      <dsp:nvSpPr>
        <dsp:cNvPr id="0" name=""/>
        <dsp:cNvSpPr/>
      </dsp:nvSpPr>
      <dsp:spPr>
        <a:xfrm>
          <a:off x="142857" y="1623059"/>
          <a:ext cx="209838" cy="2662129"/>
        </a:xfrm>
        <a:custGeom>
          <a:avLst/>
          <a:gdLst/>
          <a:ahLst/>
          <a:cxnLst/>
          <a:rect l="0" t="0" r="0" b="0"/>
          <a:pathLst>
            <a:path>
              <a:moveTo>
                <a:pt x="0" y="0"/>
              </a:moveTo>
              <a:lnTo>
                <a:pt x="0" y="2662129"/>
              </a:lnTo>
              <a:lnTo>
                <a:pt x="209838" y="2662129"/>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7A7B18-8B6C-475A-A845-88D12634F6C9}">
      <dsp:nvSpPr>
        <dsp:cNvPr id="0" name=""/>
        <dsp:cNvSpPr/>
      </dsp:nvSpPr>
      <dsp:spPr>
        <a:xfrm>
          <a:off x="142857" y="1623059"/>
          <a:ext cx="209838" cy="1656751"/>
        </a:xfrm>
        <a:custGeom>
          <a:avLst/>
          <a:gdLst/>
          <a:ahLst/>
          <a:cxnLst/>
          <a:rect l="0" t="0" r="0" b="0"/>
          <a:pathLst>
            <a:path>
              <a:moveTo>
                <a:pt x="0" y="0"/>
              </a:moveTo>
              <a:lnTo>
                <a:pt x="0" y="1656751"/>
              </a:lnTo>
              <a:lnTo>
                <a:pt x="209838" y="1656751"/>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24C687-7040-41AF-ADD9-2093D3F42750}">
      <dsp:nvSpPr>
        <dsp:cNvPr id="0" name=""/>
        <dsp:cNvSpPr/>
      </dsp:nvSpPr>
      <dsp:spPr>
        <a:xfrm>
          <a:off x="142857" y="1623059"/>
          <a:ext cx="209838" cy="651372"/>
        </a:xfrm>
        <a:custGeom>
          <a:avLst/>
          <a:gdLst/>
          <a:ahLst/>
          <a:cxnLst/>
          <a:rect l="0" t="0" r="0" b="0"/>
          <a:pathLst>
            <a:path>
              <a:moveTo>
                <a:pt x="0" y="0"/>
              </a:moveTo>
              <a:lnTo>
                <a:pt x="0" y="651372"/>
              </a:lnTo>
              <a:lnTo>
                <a:pt x="209838" y="651372"/>
              </a:lnTo>
            </a:path>
          </a:pathLst>
        </a:custGeom>
        <a:noFill/>
        <a:ln w="12700" cap="flat" cmpd="sng" algn="ctr">
          <a:solidFill>
            <a:schemeClr val="accent2">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D63115-1B70-4F94-9D4E-4E59EC93D6ED}">
      <dsp:nvSpPr>
        <dsp:cNvPr id="0" name=""/>
        <dsp:cNvSpPr/>
      </dsp:nvSpPr>
      <dsp:spPr>
        <a:xfrm>
          <a:off x="702426" y="916059"/>
          <a:ext cx="5146590" cy="297365"/>
        </a:xfrm>
        <a:custGeom>
          <a:avLst/>
          <a:gdLst/>
          <a:ahLst/>
          <a:cxnLst/>
          <a:rect l="0" t="0" r="0" b="0"/>
          <a:pathLst>
            <a:path>
              <a:moveTo>
                <a:pt x="5146590" y="0"/>
              </a:moveTo>
              <a:lnTo>
                <a:pt x="5146590" y="148682"/>
              </a:lnTo>
              <a:lnTo>
                <a:pt x="0" y="148682"/>
              </a:lnTo>
              <a:lnTo>
                <a:pt x="0" y="297365"/>
              </a:lnTo>
            </a:path>
          </a:pathLst>
        </a:custGeom>
        <a:noFill/>
        <a:ln w="12700" cap="flat" cmpd="sng" algn="ctr">
          <a:solidFill>
            <a:schemeClr val="accent2">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4D9F6B-9997-4636-A019-D7548E1ABBB0}">
      <dsp:nvSpPr>
        <dsp:cNvPr id="0" name=""/>
        <dsp:cNvSpPr/>
      </dsp:nvSpPr>
      <dsp:spPr>
        <a:xfrm>
          <a:off x="5141003" y="208045"/>
          <a:ext cx="1416026" cy="708013"/>
        </a:xfrm>
        <a:prstGeom prst="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HCM 3150</a:t>
          </a:r>
        </a:p>
      </dsp:txBody>
      <dsp:txXfrm>
        <a:off x="5141003" y="208045"/>
        <a:ext cx="1416026" cy="708013"/>
      </dsp:txXfrm>
    </dsp:sp>
    <dsp:sp modelId="{A74F2FC6-87C6-43B4-B78F-A40A177CB942}">
      <dsp:nvSpPr>
        <dsp:cNvPr id="0" name=""/>
        <dsp:cNvSpPr/>
      </dsp:nvSpPr>
      <dsp:spPr>
        <a:xfrm>
          <a:off x="2965" y="1213424"/>
          <a:ext cx="1398920" cy="409635"/>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Module 1</a:t>
          </a:r>
        </a:p>
        <a:p>
          <a:pPr lvl="0" algn="ctr" defTabSz="311150">
            <a:lnSpc>
              <a:spcPct val="90000"/>
            </a:lnSpc>
            <a:spcBef>
              <a:spcPct val="0"/>
            </a:spcBef>
            <a:spcAft>
              <a:spcPct val="35000"/>
            </a:spcAft>
          </a:pPr>
          <a:r>
            <a:rPr lang="en-US" sz="700" kern="1200" dirty="0"/>
            <a:t>Introduction &amp; Healthcare Settings </a:t>
          </a:r>
        </a:p>
      </dsp:txBody>
      <dsp:txXfrm>
        <a:off x="2965" y="1213424"/>
        <a:ext cx="1398920" cy="409635"/>
      </dsp:txXfrm>
    </dsp:sp>
    <dsp:sp modelId="{F558F404-6B38-4871-A022-F6AC7B7C08E0}">
      <dsp:nvSpPr>
        <dsp:cNvPr id="0" name=""/>
        <dsp:cNvSpPr/>
      </dsp:nvSpPr>
      <dsp:spPr>
        <a:xfrm>
          <a:off x="352695" y="1920425"/>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Compared U.S. health care system with other countries. Identified strengths and weaknesses.</a:t>
          </a:r>
        </a:p>
      </dsp:txBody>
      <dsp:txXfrm>
        <a:off x="352695" y="1920425"/>
        <a:ext cx="1416026" cy="708013"/>
      </dsp:txXfrm>
    </dsp:sp>
    <dsp:sp modelId="{41554DE2-7DFB-469B-8FC9-A2E7DC64716C}">
      <dsp:nvSpPr>
        <dsp:cNvPr id="0" name=""/>
        <dsp:cNvSpPr/>
      </dsp:nvSpPr>
      <dsp:spPr>
        <a:xfrm>
          <a:off x="352695" y="2925804"/>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Explored Canadian health care system in-depth (group project).</a:t>
          </a:r>
        </a:p>
      </dsp:txBody>
      <dsp:txXfrm>
        <a:off x="352695" y="2925804"/>
        <a:ext cx="1416026" cy="708013"/>
      </dsp:txXfrm>
    </dsp:sp>
    <dsp:sp modelId="{4AFB7940-6037-4709-BD17-4D9BC43766A8}">
      <dsp:nvSpPr>
        <dsp:cNvPr id="0" name=""/>
        <dsp:cNvSpPr/>
      </dsp:nvSpPr>
      <dsp:spPr>
        <a:xfrm>
          <a:off x="352695" y="3931183"/>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Learned the history of hospitals and types of care and the changes that have occurred over time.</a:t>
          </a:r>
        </a:p>
      </dsp:txBody>
      <dsp:txXfrm>
        <a:off x="352695" y="3931183"/>
        <a:ext cx="1416026" cy="708013"/>
      </dsp:txXfrm>
    </dsp:sp>
    <dsp:sp modelId="{C05CF3FD-ABCE-42CC-BE12-2BFE25B8A8F4}">
      <dsp:nvSpPr>
        <dsp:cNvPr id="0" name=""/>
        <dsp:cNvSpPr/>
      </dsp:nvSpPr>
      <dsp:spPr>
        <a:xfrm>
          <a:off x="352695" y="4936562"/>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Definition of health as more than just the absence of illness.</a:t>
          </a:r>
        </a:p>
      </dsp:txBody>
      <dsp:txXfrm>
        <a:off x="352695" y="4936562"/>
        <a:ext cx="1416026" cy="708013"/>
      </dsp:txXfrm>
    </dsp:sp>
    <dsp:sp modelId="{37B00607-9B5B-4C8F-982E-B5DCCC39F25A}">
      <dsp:nvSpPr>
        <dsp:cNvPr id="0" name=""/>
        <dsp:cNvSpPr/>
      </dsp:nvSpPr>
      <dsp:spPr>
        <a:xfrm>
          <a:off x="352695" y="5941940"/>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Definition of a health care system as organizations that diagnose and treat illness/disease.</a:t>
          </a:r>
        </a:p>
      </dsp:txBody>
      <dsp:txXfrm>
        <a:off x="352695" y="5941940"/>
        <a:ext cx="1416026" cy="708013"/>
      </dsp:txXfrm>
    </dsp:sp>
    <dsp:sp modelId="{669CBEDF-39A8-4AD5-8A47-A8F7CD03C245}">
      <dsp:nvSpPr>
        <dsp:cNvPr id="0" name=""/>
        <dsp:cNvSpPr/>
      </dsp:nvSpPr>
      <dsp:spPr>
        <a:xfrm>
          <a:off x="1712081" y="1184006"/>
          <a:ext cx="1416026" cy="381845"/>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Module 2</a:t>
          </a:r>
        </a:p>
        <a:p>
          <a:pPr lvl="0" algn="ctr" defTabSz="311150">
            <a:lnSpc>
              <a:spcPct val="90000"/>
            </a:lnSpc>
            <a:spcBef>
              <a:spcPct val="0"/>
            </a:spcBef>
            <a:spcAft>
              <a:spcPct val="35000"/>
            </a:spcAft>
          </a:pPr>
          <a:r>
            <a:rPr lang="en-US" sz="700" kern="1200" dirty="0"/>
            <a:t>The People &amp; The Government</a:t>
          </a:r>
        </a:p>
      </dsp:txBody>
      <dsp:txXfrm>
        <a:off x="1712081" y="1184006"/>
        <a:ext cx="1416026" cy="381845"/>
      </dsp:txXfrm>
    </dsp:sp>
    <dsp:sp modelId="{4C4E91B6-5FF9-4D37-86C3-017BF16477C4}">
      <dsp:nvSpPr>
        <dsp:cNvPr id="0" name=""/>
        <dsp:cNvSpPr/>
      </dsp:nvSpPr>
      <dsp:spPr>
        <a:xfrm>
          <a:off x="2066088" y="1892635"/>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Introduced to the varying roles in health care. Including physicians, nurses, PAs, etc.</a:t>
          </a:r>
        </a:p>
      </dsp:txBody>
      <dsp:txXfrm>
        <a:off x="2066088" y="1892635"/>
        <a:ext cx="1416026" cy="708013"/>
      </dsp:txXfrm>
    </dsp:sp>
    <dsp:sp modelId="{BA99FC9C-0B8B-4595-A01C-CEA4E50E9DFC}">
      <dsp:nvSpPr>
        <dsp:cNvPr id="0" name=""/>
        <dsp:cNvSpPr/>
      </dsp:nvSpPr>
      <dsp:spPr>
        <a:xfrm>
          <a:off x="2066088" y="2898014"/>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Background on how current health care roles have shifted over time. </a:t>
          </a:r>
        </a:p>
      </dsp:txBody>
      <dsp:txXfrm>
        <a:off x="2066088" y="2898014"/>
        <a:ext cx="1416026" cy="708013"/>
      </dsp:txXfrm>
    </dsp:sp>
    <dsp:sp modelId="{A42D2986-5E44-442F-AFDF-FD6BBB7CCFD6}">
      <dsp:nvSpPr>
        <dsp:cNvPr id="0" name=""/>
        <dsp:cNvSpPr/>
      </dsp:nvSpPr>
      <dsp:spPr>
        <a:xfrm>
          <a:off x="2066088" y="3903393"/>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Learned the role the government has in protecting patients and creating laws that govern health care.</a:t>
          </a:r>
        </a:p>
      </dsp:txBody>
      <dsp:txXfrm>
        <a:off x="2066088" y="3903393"/>
        <a:ext cx="1416026" cy="708013"/>
      </dsp:txXfrm>
    </dsp:sp>
    <dsp:sp modelId="{A808EC21-ACA5-44B2-B1BE-5F97FE11C8F2}">
      <dsp:nvSpPr>
        <dsp:cNvPr id="0" name=""/>
        <dsp:cNvSpPr/>
      </dsp:nvSpPr>
      <dsp:spPr>
        <a:xfrm>
          <a:off x="2066088" y="4908772"/>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See the different types of funding that are provided to health care organizations via government agencies/grants. </a:t>
          </a:r>
        </a:p>
      </dsp:txBody>
      <dsp:txXfrm>
        <a:off x="2066088" y="4908772"/>
        <a:ext cx="1416026" cy="708013"/>
      </dsp:txXfrm>
    </dsp:sp>
    <dsp:sp modelId="{DE5090D6-6CFC-45A1-9B3D-E502E6F9792B}">
      <dsp:nvSpPr>
        <dsp:cNvPr id="0" name=""/>
        <dsp:cNvSpPr/>
      </dsp:nvSpPr>
      <dsp:spPr>
        <a:xfrm>
          <a:off x="2066088" y="5914151"/>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Used supplemental readings to complete a case study from a managerial/human resources POV.</a:t>
          </a:r>
        </a:p>
      </dsp:txBody>
      <dsp:txXfrm>
        <a:off x="2066088" y="5914151"/>
        <a:ext cx="1416026" cy="708013"/>
      </dsp:txXfrm>
    </dsp:sp>
    <dsp:sp modelId="{A33F64A4-4A3E-40F4-A598-D1A43517DC36}">
      <dsp:nvSpPr>
        <dsp:cNvPr id="0" name=""/>
        <dsp:cNvSpPr/>
      </dsp:nvSpPr>
      <dsp:spPr>
        <a:xfrm>
          <a:off x="3425473" y="1213424"/>
          <a:ext cx="1416026" cy="350169"/>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Module 3</a:t>
          </a:r>
        </a:p>
        <a:p>
          <a:pPr lvl="0" algn="ctr" defTabSz="311150">
            <a:lnSpc>
              <a:spcPct val="90000"/>
            </a:lnSpc>
            <a:spcBef>
              <a:spcPct val="0"/>
            </a:spcBef>
            <a:spcAft>
              <a:spcPct val="35000"/>
            </a:spcAft>
          </a:pPr>
          <a:r>
            <a:rPr lang="en-US" sz="700" kern="1200" dirty="0"/>
            <a:t>Financing Health Care &amp; System Performance </a:t>
          </a:r>
        </a:p>
      </dsp:txBody>
      <dsp:txXfrm>
        <a:off x="3425473" y="1213424"/>
        <a:ext cx="1416026" cy="350169"/>
      </dsp:txXfrm>
    </dsp:sp>
    <dsp:sp modelId="{2B669980-8E30-4C7D-B658-A82C993F3213}">
      <dsp:nvSpPr>
        <dsp:cNvPr id="0" name=""/>
        <dsp:cNvSpPr/>
      </dsp:nvSpPr>
      <dsp:spPr>
        <a:xfrm>
          <a:off x="3779480" y="1860959"/>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Examined how health care literacy and understanding can influence patients outcomes.</a:t>
          </a:r>
        </a:p>
      </dsp:txBody>
      <dsp:txXfrm>
        <a:off x="3779480" y="1860959"/>
        <a:ext cx="1416026" cy="708013"/>
      </dsp:txXfrm>
    </dsp:sp>
    <dsp:sp modelId="{18CBED0A-5ECA-4CC9-BF6D-621ED73E97A8}">
      <dsp:nvSpPr>
        <dsp:cNvPr id="0" name=""/>
        <dsp:cNvSpPr/>
      </dsp:nvSpPr>
      <dsp:spPr>
        <a:xfrm>
          <a:off x="3779480" y="2866338"/>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Learned about the percentage of GDP spending the goes to healthcare.</a:t>
          </a:r>
        </a:p>
      </dsp:txBody>
      <dsp:txXfrm>
        <a:off x="3779480" y="2866338"/>
        <a:ext cx="1416026" cy="708013"/>
      </dsp:txXfrm>
    </dsp:sp>
    <dsp:sp modelId="{D14FEEDD-FE2E-4CBF-9566-5BB274750EA5}">
      <dsp:nvSpPr>
        <dsp:cNvPr id="0" name=""/>
        <dsp:cNvSpPr/>
      </dsp:nvSpPr>
      <dsp:spPr>
        <a:xfrm>
          <a:off x="3779480" y="3871717"/>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Explored the creation and roles of Medicare, Medicaid, and SCHIP.</a:t>
          </a:r>
        </a:p>
      </dsp:txBody>
      <dsp:txXfrm>
        <a:off x="3779480" y="3871717"/>
        <a:ext cx="1416026" cy="708013"/>
      </dsp:txXfrm>
    </dsp:sp>
    <dsp:sp modelId="{48F02E40-6A12-4FF1-8EFF-D00B5FFB4BCD}">
      <dsp:nvSpPr>
        <dsp:cNvPr id="0" name=""/>
        <dsp:cNvSpPr/>
      </dsp:nvSpPr>
      <dsp:spPr>
        <a:xfrm>
          <a:off x="3779480" y="4877096"/>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Introduced to the current and past systems of paying for health care services.</a:t>
          </a:r>
        </a:p>
      </dsp:txBody>
      <dsp:txXfrm>
        <a:off x="3779480" y="4877096"/>
        <a:ext cx="1416026" cy="708013"/>
      </dsp:txXfrm>
    </dsp:sp>
    <dsp:sp modelId="{7645D49F-B22C-4A4D-8A3A-61E8FF5C22E1}">
      <dsp:nvSpPr>
        <dsp:cNvPr id="0" name=""/>
        <dsp:cNvSpPr/>
      </dsp:nvSpPr>
      <dsp:spPr>
        <a:xfrm>
          <a:off x="3779480" y="5882474"/>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Learned how health care quality is assessed and how standards are created and upheld. </a:t>
          </a:r>
        </a:p>
      </dsp:txBody>
      <dsp:txXfrm>
        <a:off x="3779480" y="5882474"/>
        <a:ext cx="1416026" cy="708013"/>
      </dsp:txXfrm>
    </dsp:sp>
    <dsp:sp modelId="{035DA007-F0CB-4104-9527-0D9D484421AE}">
      <dsp:nvSpPr>
        <dsp:cNvPr id="0" name=""/>
        <dsp:cNvSpPr/>
      </dsp:nvSpPr>
      <dsp:spPr>
        <a:xfrm>
          <a:off x="5138865" y="1213424"/>
          <a:ext cx="1416026" cy="432829"/>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buFont typeface="+mj-lt"/>
            <a:buAutoNum type="arabicPeriod"/>
          </a:pPr>
          <a:r>
            <a:rPr lang="en-US" sz="700" b="0" i="0" kern="1200" dirty="0"/>
            <a:t>Module 4</a:t>
          </a:r>
        </a:p>
        <a:p>
          <a:pPr lvl="0" algn="ctr" defTabSz="311150">
            <a:lnSpc>
              <a:spcPct val="90000"/>
            </a:lnSpc>
            <a:spcBef>
              <a:spcPct val="0"/>
            </a:spcBef>
            <a:spcAft>
              <a:spcPct val="35000"/>
            </a:spcAft>
            <a:buFont typeface="+mj-lt"/>
            <a:buAutoNum type="arabicPeriod"/>
          </a:pPr>
          <a:r>
            <a:rPr lang="en-US" sz="700" b="0" i="0" kern="1200" dirty="0"/>
            <a:t>Continuous Quality Improvement &amp; Organizational Decision-making</a:t>
          </a:r>
          <a:endParaRPr lang="en-US" sz="700" kern="1200" dirty="0"/>
        </a:p>
      </dsp:txBody>
      <dsp:txXfrm>
        <a:off x="5138865" y="1213424"/>
        <a:ext cx="1416026" cy="432829"/>
      </dsp:txXfrm>
    </dsp:sp>
    <dsp:sp modelId="{3E36D81C-0C57-48D7-A8C0-AF955C324D67}">
      <dsp:nvSpPr>
        <dsp:cNvPr id="0" name=""/>
        <dsp:cNvSpPr/>
      </dsp:nvSpPr>
      <dsp:spPr>
        <a:xfrm>
          <a:off x="5492872" y="1943620"/>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Watched a video presentation on Quality Improvements specific to hospitals – found this applicable to many different areas outside health care.</a:t>
          </a:r>
        </a:p>
      </dsp:txBody>
      <dsp:txXfrm>
        <a:off x="5492872" y="1943620"/>
        <a:ext cx="1416026" cy="708013"/>
      </dsp:txXfrm>
    </dsp:sp>
    <dsp:sp modelId="{3D5FBBD7-BC33-4B45-A410-85FF77000B58}">
      <dsp:nvSpPr>
        <dsp:cNvPr id="0" name=""/>
        <dsp:cNvSpPr/>
      </dsp:nvSpPr>
      <dsp:spPr>
        <a:xfrm>
          <a:off x="5492872" y="2948998"/>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Began work on research paper and supplemental work.</a:t>
          </a:r>
        </a:p>
      </dsp:txBody>
      <dsp:txXfrm>
        <a:off x="5492872" y="2948998"/>
        <a:ext cx="1416026" cy="708013"/>
      </dsp:txXfrm>
    </dsp:sp>
    <dsp:sp modelId="{EBFE8E78-85B5-444A-A4E1-31C992637961}">
      <dsp:nvSpPr>
        <dsp:cNvPr id="0" name=""/>
        <dsp:cNvSpPr/>
      </dsp:nvSpPr>
      <dsp:spPr>
        <a:xfrm>
          <a:off x="5492872" y="3954377"/>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Completed mid-term exam.</a:t>
          </a:r>
        </a:p>
      </dsp:txBody>
      <dsp:txXfrm>
        <a:off x="5492872" y="3954377"/>
        <a:ext cx="1416026" cy="708013"/>
      </dsp:txXfrm>
    </dsp:sp>
    <dsp:sp modelId="{C305DBE0-5AEC-4B43-9550-7581A99EDB88}">
      <dsp:nvSpPr>
        <dsp:cNvPr id="0" name=""/>
        <dsp:cNvSpPr/>
      </dsp:nvSpPr>
      <dsp:spPr>
        <a:xfrm>
          <a:off x="6852257" y="1213424"/>
          <a:ext cx="1416026" cy="402017"/>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Module 6</a:t>
          </a:r>
        </a:p>
        <a:p>
          <a:pPr lvl="0" algn="ctr" defTabSz="311150">
            <a:lnSpc>
              <a:spcPct val="90000"/>
            </a:lnSpc>
            <a:spcBef>
              <a:spcPct val="0"/>
            </a:spcBef>
            <a:spcAft>
              <a:spcPct val="35000"/>
            </a:spcAft>
          </a:pPr>
          <a:r>
            <a:rPr lang="en-US" sz="700" kern="1200" dirty="0"/>
            <a:t>How We Got Here &amp; Where We’re Going</a:t>
          </a:r>
        </a:p>
      </dsp:txBody>
      <dsp:txXfrm>
        <a:off x="6852257" y="1213424"/>
        <a:ext cx="1416026" cy="402017"/>
      </dsp:txXfrm>
    </dsp:sp>
    <dsp:sp modelId="{7B16A602-B482-4DE9-A076-05A70304DF27}">
      <dsp:nvSpPr>
        <dsp:cNvPr id="0" name=""/>
        <dsp:cNvSpPr/>
      </dsp:nvSpPr>
      <dsp:spPr>
        <a:xfrm>
          <a:off x="7206264" y="1912807"/>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First look at how serious discontent with health care in the U.S. has been an issue for many decades.</a:t>
          </a:r>
        </a:p>
      </dsp:txBody>
      <dsp:txXfrm>
        <a:off x="7206264" y="1912807"/>
        <a:ext cx="1416026" cy="708013"/>
      </dsp:txXfrm>
    </dsp:sp>
    <dsp:sp modelId="{A19D8973-3E22-494A-902A-A57587FF0A64}">
      <dsp:nvSpPr>
        <dsp:cNvPr id="0" name=""/>
        <dsp:cNvSpPr/>
      </dsp:nvSpPr>
      <dsp:spPr>
        <a:xfrm>
          <a:off x="7206264" y="2918186"/>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Learned about how there has been a push and pull against a public health care sector. It is currently a mix of both private and public sector</a:t>
          </a:r>
        </a:p>
      </dsp:txBody>
      <dsp:txXfrm>
        <a:off x="7206264" y="2918186"/>
        <a:ext cx="1416026" cy="708013"/>
      </dsp:txXfrm>
    </dsp:sp>
    <dsp:sp modelId="{BC2FEFD8-B891-460F-89CF-850992A6A1D8}">
      <dsp:nvSpPr>
        <dsp:cNvPr id="0" name=""/>
        <dsp:cNvSpPr/>
      </dsp:nvSpPr>
      <dsp:spPr>
        <a:xfrm>
          <a:off x="7206264" y="3923564"/>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Read about how Medicare and Medicaid were large shifts in the U.S. Health system. </a:t>
          </a:r>
        </a:p>
      </dsp:txBody>
      <dsp:txXfrm>
        <a:off x="7206264" y="3923564"/>
        <a:ext cx="1416026" cy="708013"/>
      </dsp:txXfrm>
    </dsp:sp>
    <dsp:sp modelId="{18055E06-A7FF-4CDC-88FF-9B90EA25CA87}">
      <dsp:nvSpPr>
        <dsp:cNvPr id="0" name=""/>
        <dsp:cNvSpPr/>
      </dsp:nvSpPr>
      <dsp:spPr>
        <a:xfrm>
          <a:off x="7206264" y="4928943"/>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Created a visual representation of </a:t>
          </a:r>
          <a:r>
            <a:rPr lang="en-US" sz="700" kern="1200"/>
            <a:t>the health care timeline.  </a:t>
          </a:r>
          <a:endParaRPr lang="en-US" sz="700" kern="1200" dirty="0"/>
        </a:p>
      </dsp:txBody>
      <dsp:txXfrm>
        <a:off x="7206264" y="4928943"/>
        <a:ext cx="1416026" cy="708013"/>
      </dsp:txXfrm>
    </dsp:sp>
    <dsp:sp modelId="{A6276B61-2C47-48F7-8EE5-B9840F2A2C3B}">
      <dsp:nvSpPr>
        <dsp:cNvPr id="0" name=""/>
        <dsp:cNvSpPr/>
      </dsp:nvSpPr>
      <dsp:spPr>
        <a:xfrm>
          <a:off x="7206264" y="5934322"/>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The role of employers and insurance is investigated. Many people gain insurance through their employer.</a:t>
          </a:r>
        </a:p>
      </dsp:txBody>
      <dsp:txXfrm>
        <a:off x="7206264" y="5934322"/>
        <a:ext cx="1416026" cy="708013"/>
      </dsp:txXfrm>
    </dsp:sp>
    <dsp:sp modelId="{2AC915CE-DF96-47A8-8032-3695BDF2D998}">
      <dsp:nvSpPr>
        <dsp:cNvPr id="0" name=""/>
        <dsp:cNvSpPr/>
      </dsp:nvSpPr>
      <dsp:spPr>
        <a:xfrm>
          <a:off x="8565649" y="1213424"/>
          <a:ext cx="1416026" cy="413224"/>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Module 6</a:t>
          </a:r>
        </a:p>
        <a:p>
          <a:pPr lvl="0" algn="ctr" defTabSz="311150">
            <a:lnSpc>
              <a:spcPct val="90000"/>
            </a:lnSpc>
            <a:spcBef>
              <a:spcPct val="0"/>
            </a:spcBef>
            <a:spcAft>
              <a:spcPct val="35000"/>
            </a:spcAft>
          </a:pPr>
          <a:r>
            <a:rPr lang="en-US" sz="700" kern="1200" dirty="0"/>
            <a:t>History of Change &amp; Trends in the US Health Care System</a:t>
          </a:r>
        </a:p>
      </dsp:txBody>
      <dsp:txXfrm>
        <a:off x="8565649" y="1213424"/>
        <a:ext cx="1416026" cy="413224"/>
      </dsp:txXfrm>
    </dsp:sp>
    <dsp:sp modelId="{04A8D6D1-1477-400E-A1F4-1A58CFD2EEC7}">
      <dsp:nvSpPr>
        <dsp:cNvPr id="0" name=""/>
        <dsp:cNvSpPr/>
      </dsp:nvSpPr>
      <dsp:spPr>
        <a:xfrm>
          <a:off x="8919656" y="1924015"/>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Completed a group project on health care management and which style is best for healthcare.</a:t>
          </a:r>
        </a:p>
      </dsp:txBody>
      <dsp:txXfrm>
        <a:off x="8919656" y="1924015"/>
        <a:ext cx="1416026" cy="708013"/>
      </dsp:txXfrm>
    </dsp:sp>
    <dsp:sp modelId="{94362826-29A0-4EB4-9961-B1CD45FD4C7B}">
      <dsp:nvSpPr>
        <dsp:cNvPr id="0" name=""/>
        <dsp:cNvSpPr/>
      </dsp:nvSpPr>
      <dsp:spPr>
        <a:xfrm>
          <a:off x="8919656" y="2929393"/>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Completed a discussion and investigation on the ACA and how it has  been successful in increasing access to health care and where it has fallen short.</a:t>
          </a:r>
        </a:p>
      </dsp:txBody>
      <dsp:txXfrm>
        <a:off x="8919656" y="2929393"/>
        <a:ext cx="1416026" cy="708013"/>
      </dsp:txXfrm>
    </dsp:sp>
    <dsp:sp modelId="{2222E5A8-D654-46FE-A186-745A15443996}">
      <dsp:nvSpPr>
        <dsp:cNvPr id="0" name=""/>
        <dsp:cNvSpPr/>
      </dsp:nvSpPr>
      <dsp:spPr>
        <a:xfrm>
          <a:off x="8919656" y="3934772"/>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Read about different ideas on changes to health care from different presidents. </a:t>
          </a:r>
        </a:p>
      </dsp:txBody>
      <dsp:txXfrm>
        <a:off x="8919656" y="3934772"/>
        <a:ext cx="1416026" cy="708013"/>
      </dsp:txXfrm>
    </dsp:sp>
    <dsp:sp modelId="{B2C4A89C-FC4E-4A90-81FA-9A5345F48956}">
      <dsp:nvSpPr>
        <dsp:cNvPr id="0" name=""/>
        <dsp:cNvSpPr/>
      </dsp:nvSpPr>
      <dsp:spPr>
        <a:xfrm>
          <a:off x="10279042" y="1213424"/>
          <a:ext cx="1416026" cy="382971"/>
        </a:xfrm>
        <a:prstGeom prst="rect">
          <a:avLst/>
        </a:prstGeom>
        <a:solidFill>
          <a:schemeClr val="accent2">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Module 7</a:t>
          </a:r>
        </a:p>
        <a:p>
          <a:pPr lvl="0" algn="ctr" defTabSz="311150">
            <a:lnSpc>
              <a:spcPct val="90000"/>
            </a:lnSpc>
            <a:spcBef>
              <a:spcPct val="0"/>
            </a:spcBef>
            <a:spcAft>
              <a:spcPct val="35000"/>
            </a:spcAft>
          </a:pPr>
          <a:r>
            <a:rPr lang="en-US" sz="700" kern="1200" dirty="0"/>
            <a:t>Ethics in Health Care Practice </a:t>
          </a:r>
        </a:p>
      </dsp:txBody>
      <dsp:txXfrm>
        <a:off x="10279042" y="1213424"/>
        <a:ext cx="1416026" cy="382971"/>
      </dsp:txXfrm>
    </dsp:sp>
    <dsp:sp modelId="{C6BF1548-1202-4C7B-B73A-87F99A7DE2F8}">
      <dsp:nvSpPr>
        <dsp:cNvPr id="0" name=""/>
        <dsp:cNvSpPr/>
      </dsp:nvSpPr>
      <dsp:spPr>
        <a:xfrm>
          <a:off x="10633048" y="1893761"/>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Introduce to the Code o Ethics for various health care fields.</a:t>
          </a:r>
        </a:p>
      </dsp:txBody>
      <dsp:txXfrm>
        <a:off x="10633048" y="1893761"/>
        <a:ext cx="1416026" cy="708013"/>
      </dsp:txXfrm>
    </dsp:sp>
    <dsp:sp modelId="{9A4AD9B0-3A7F-4566-81A0-89EF572AA036}">
      <dsp:nvSpPr>
        <dsp:cNvPr id="0" name=""/>
        <dsp:cNvSpPr/>
      </dsp:nvSpPr>
      <dsp:spPr>
        <a:xfrm>
          <a:off x="10633048" y="2899140"/>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Focused my reading on the ethics for individuals in nutrition and dietetics </a:t>
          </a:r>
        </a:p>
      </dsp:txBody>
      <dsp:txXfrm>
        <a:off x="10633048" y="2899140"/>
        <a:ext cx="1416026" cy="708013"/>
      </dsp:txXfrm>
    </dsp:sp>
    <dsp:sp modelId="{21908920-C8EE-493B-B82B-203EC73557FC}">
      <dsp:nvSpPr>
        <dsp:cNvPr id="0" name=""/>
        <dsp:cNvSpPr/>
      </dsp:nvSpPr>
      <dsp:spPr>
        <a:xfrm>
          <a:off x="10633048" y="3904519"/>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Completed a research paper on the cause, effect and changes that can be made for physician burn out.</a:t>
          </a:r>
        </a:p>
      </dsp:txBody>
      <dsp:txXfrm>
        <a:off x="10633048" y="3904519"/>
        <a:ext cx="1416026" cy="708013"/>
      </dsp:txXfrm>
    </dsp:sp>
    <dsp:sp modelId="{F3C23735-8C42-472B-BDEE-C04811EB17F4}">
      <dsp:nvSpPr>
        <dsp:cNvPr id="0" name=""/>
        <dsp:cNvSpPr/>
      </dsp:nvSpPr>
      <dsp:spPr>
        <a:xfrm>
          <a:off x="10633048" y="4909898"/>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Created a presentation on burnout in physicians.</a:t>
          </a:r>
        </a:p>
      </dsp:txBody>
      <dsp:txXfrm>
        <a:off x="10633048" y="4909898"/>
        <a:ext cx="1416026" cy="708013"/>
      </dsp:txXfrm>
    </dsp:sp>
    <dsp:sp modelId="{81117C8F-C850-4210-85E3-DEA4F2F8DD30}">
      <dsp:nvSpPr>
        <dsp:cNvPr id="0" name=""/>
        <dsp:cNvSpPr/>
      </dsp:nvSpPr>
      <dsp:spPr>
        <a:xfrm>
          <a:off x="10633048" y="5915277"/>
          <a:ext cx="1416026" cy="708013"/>
        </a:xfrm>
        <a:prstGeom prst="rect">
          <a:avLst/>
        </a:prstGeom>
        <a:solidFill>
          <a:schemeClr val="accent2">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en-US" sz="700" kern="1200" dirty="0"/>
            <a:t>Created a discussion post about ethics in my specific field. </a:t>
          </a:r>
        </a:p>
      </dsp:txBody>
      <dsp:txXfrm>
        <a:off x="10633048" y="5915277"/>
        <a:ext cx="1416026" cy="70801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10A7D-FD13-47C4-8C6B-490D1A3739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A0F15F-1178-4E00-8D12-033F238372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1B0C8C-18BC-442F-B64B-48A9765D90B2}"/>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5" name="Footer Placeholder 4">
            <a:extLst>
              <a:ext uri="{FF2B5EF4-FFF2-40B4-BE49-F238E27FC236}">
                <a16:creationId xmlns:a16="http://schemas.microsoft.com/office/drawing/2014/main" id="{A341BEAC-D639-4C99-BBA1-70160A78EC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A079F-2BA6-40C8-A966-D991D4A2EE9E}"/>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2761515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BADEA-EE35-4A2E-B399-695247BD38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CEA4A8-62F5-4700-982A-6624F1AA16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9BEF67-C683-4508-A57E-EC4405CB4F5D}"/>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5" name="Footer Placeholder 4">
            <a:extLst>
              <a:ext uri="{FF2B5EF4-FFF2-40B4-BE49-F238E27FC236}">
                <a16:creationId xmlns:a16="http://schemas.microsoft.com/office/drawing/2014/main" id="{E61F0628-D762-421F-A649-A65F29D5AE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3AAD5-BDDB-4703-81D4-3383481752E1}"/>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4257762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EDAF-9EBB-42EC-B318-EFAB743FFE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A25E7E-4221-41E9-AA8E-7A643D15A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D5643C-4885-4C5C-9D21-0E332CFA4819}"/>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5" name="Footer Placeholder 4">
            <a:extLst>
              <a:ext uri="{FF2B5EF4-FFF2-40B4-BE49-F238E27FC236}">
                <a16:creationId xmlns:a16="http://schemas.microsoft.com/office/drawing/2014/main" id="{43BC9FC0-5AAC-4B4C-9EDC-D88C5B8792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E3A9E3-F9AB-4A88-B2FB-B3F126512AEF}"/>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317703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65F76-CC31-4DBC-92D8-B2F48E409B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408387-CC96-4DA5-BA31-E5B53BAF56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3DBE61-9F03-4D9A-9BBD-54FB65FCC0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2C30C7-D00C-4271-8DD6-41C03B6038B9}"/>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6" name="Footer Placeholder 5">
            <a:extLst>
              <a:ext uri="{FF2B5EF4-FFF2-40B4-BE49-F238E27FC236}">
                <a16:creationId xmlns:a16="http://schemas.microsoft.com/office/drawing/2014/main" id="{68613502-4174-4D5F-8B1E-7930777490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A868A5-087C-4107-9AFC-C8B04063884E}"/>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2658327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DAA7C-789F-4B34-853A-2FDF33409D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A28328-E785-4680-8ED5-3CD1C5B12B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88C9DA-34D8-4BC1-807C-C687F8F5F6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553EF1-F70F-40B2-B707-62188983EA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1102C1-D23F-4225-986E-38845BB971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FF5F13-FBD5-441C-B807-8E110890B28D}"/>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8" name="Footer Placeholder 7">
            <a:extLst>
              <a:ext uri="{FF2B5EF4-FFF2-40B4-BE49-F238E27FC236}">
                <a16:creationId xmlns:a16="http://schemas.microsoft.com/office/drawing/2014/main" id="{5687C5AD-8457-4F56-BC4E-DB0FE96703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D3B6E5-7132-4CDC-A861-8BDF591F8D5A}"/>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167238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ED5E9-0B3A-4898-B7FA-27C8243DED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0505F9-1AD6-40FA-8016-024A1A4CC73D}"/>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4" name="Footer Placeholder 3">
            <a:extLst>
              <a:ext uri="{FF2B5EF4-FFF2-40B4-BE49-F238E27FC236}">
                <a16:creationId xmlns:a16="http://schemas.microsoft.com/office/drawing/2014/main" id="{E0AB369F-304C-4CBE-BDDB-490BA280CD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C660E2-83DA-4E63-B76B-5001A7729FFC}"/>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4166859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208604-A7CE-484C-B0D7-2F77112FFA23}"/>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3" name="Footer Placeholder 2">
            <a:extLst>
              <a:ext uri="{FF2B5EF4-FFF2-40B4-BE49-F238E27FC236}">
                <a16:creationId xmlns:a16="http://schemas.microsoft.com/office/drawing/2014/main" id="{CE921185-F8BC-441B-B49D-E9C7510CE6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5465F3-DD08-43B1-B03F-90D20F32719D}"/>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932983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888F5-4440-42D4-8C95-88073C78C8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BBC725-1992-4635-8948-F8C86968AA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F54B1A-377B-4D2F-B425-A68DDE3F9E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21A25C-1648-42AE-AEED-09CFA9866520}"/>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6" name="Footer Placeholder 5">
            <a:extLst>
              <a:ext uri="{FF2B5EF4-FFF2-40B4-BE49-F238E27FC236}">
                <a16:creationId xmlns:a16="http://schemas.microsoft.com/office/drawing/2014/main" id="{94EC96C1-F54E-466F-A1F6-3F9798CF63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98D072-F9A0-44D4-BCA4-3E2C13D45A51}"/>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3017253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90C5A-AA07-4949-823A-0254A104AC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3FA94D-FAA9-4075-A8A4-E68DAD7002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C045CE-724F-410D-800F-ACCF3A4F6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D1E021-C2AB-4F07-9606-47ACA7B6FCEC}"/>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6" name="Footer Placeholder 5">
            <a:extLst>
              <a:ext uri="{FF2B5EF4-FFF2-40B4-BE49-F238E27FC236}">
                <a16:creationId xmlns:a16="http://schemas.microsoft.com/office/drawing/2014/main" id="{EC8C7007-20C8-40AF-B041-27ADFAB56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2F0EBE-90CE-474D-A890-4B65ACBED213}"/>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4246119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8289E-7671-4246-872C-FFAFB5146F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D967F1-AF47-4833-88F9-34013B7B9D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5250C-834D-482D-ACAD-BAC3F682F629}"/>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5" name="Footer Placeholder 4">
            <a:extLst>
              <a:ext uri="{FF2B5EF4-FFF2-40B4-BE49-F238E27FC236}">
                <a16:creationId xmlns:a16="http://schemas.microsoft.com/office/drawing/2014/main" id="{1D20285D-8969-4840-8A08-B1ED0D37BF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4E0ED-60A2-405B-B177-C60A17B7E722}"/>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63172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42F98C-177F-4306-96D7-0AA737DB92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F1C46B-6829-4078-9411-3A50369894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FCAA74-0ADC-4535-8346-585E39C8910A}"/>
              </a:ext>
            </a:extLst>
          </p:cNvPr>
          <p:cNvSpPr>
            <a:spLocks noGrp="1"/>
          </p:cNvSpPr>
          <p:nvPr>
            <p:ph type="dt" sz="half" idx="10"/>
          </p:nvPr>
        </p:nvSpPr>
        <p:spPr/>
        <p:txBody>
          <a:bodyPr/>
          <a:lstStyle/>
          <a:p>
            <a:fld id="{8DD06BBF-B2BD-4D5E-BBCF-69A834FE8D47}" type="datetimeFigureOut">
              <a:rPr lang="en-US" smtClean="0"/>
              <a:t>12/6/2019</a:t>
            </a:fld>
            <a:endParaRPr lang="en-US"/>
          </a:p>
        </p:txBody>
      </p:sp>
      <p:sp>
        <p:nvSpPr>
          <p:cNvPr id="5" name="Footer Placeholder 4">
            <a:extLst>
              <a:ext uri="{FF2B5EF4-FFF2-40B4-BE49-F238E27FC236}">
                <a16:creationId xmlns:a16="http://schemas.microsoft.com/office/drawing/2014/main" id="{DB206A5B-7164-4DD0-8539-86586E577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6F44AE-8F17-4F66-85E8-70A7C0B6E0D0}"/>
              </a:ext>
            </a:extLst>
          </p:cNvPr>
          <p:cNvSpPr>
            <a:spLocks noGrp="1"/>
          </p:cNvSpPr>
          <p:nvPr>
            <p:ph type="sldNum" sz="quarter" idx="12"/>
          </p:nvPr>
        </p:nvSpPr>
        <p:spPr/>
        <p:txBody>
          <a:bodyPr/>
          <a:lstStyle/>
          <a:p>
            <a:fld id="{066643D1-0F68-4995-8277-E22A52CAF831}" type="slidenum">
              <a:rPr lang="en-US" smtClean="0"/>
              <a:t>‹#›</a:t>
            </a:fld>
            <a:endParaRPr lang="en-US"/>
          </a:p>
        </p:txBody>
      </p:sp>
    </p:spTree>
    <p:extLst>
      <p:ext uri="{BB962C8B-B14F-4D97-AF65-F5344CB8AC3E}">
        <p14:creationId xmlns:p14="http://schemas.microsoft.com/office/powerpoint/2010/main" val="112644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E6CFA9-B581-45F5-9CA7-2E84F9CE3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262373-A3B7-4674-A87C-8F89E52F68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BD48D5-EF00-4DD1-B461-3DF6C1B838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D06BBF-B2BD-4D5E-BBCF-69A834FE8D47}" type="datetimeFigureOut">
              <a:rPr lang="en-US" smtClean="0"/>
              <a:t>12/6/2019</a:t>
            </a:fld>
            <a:endParaRPr lang="en-US"/>
          </a:p>
        </p:txBody>
      </p:sp>
      <p:sp>
        <p:nvSpPr>
          <p:cNvPr id="5" name="Footer Placeholder 4">
            <a:extLst>
              <a:ext uri="{FF2B5EF4-FFF2-40B4-BE49-F238E27FC236}">
                <a16:creationId xmlns:a16="http://schemas.microsoft.com/office/drawing/2014/main" id="{C060E4CF-22A3-4A97-937F-CF1DCF1371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F2CA88-F814-4847-9974-F864A09B4B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6643D1-0F68-4995-8277-E22A52CAF831}" type="slidenum">
              <a:rPr lang="en-US" smtClean="0"/>
              <a:t>‹#›</a:t>
            </a:fld>
            <a:endParaRPr lang="en-US"/>
          </a:p>
        </p:txBody>
      </p:sp>
    </p:spTree>
    <p:extLst>
      <p:ext uri="{BB962C8B-B14F-4D97-AF65-F5344CB8AC3E}">
        <p14:creationId xmlns:p14="http://schemas.microsoft.com/office/powerpoint/2010/main" val="19639409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FC20661-8925-4DEE-94FB-E22B9B47DD43}"/>
              </a:ext>
            </a:extLst>
          </p:cNvPr>
          <p:cNvGraphicFramePr/>
          <p:nvPr>
            <p:extLst>
              <p:ext uri="{D42A27DB-BD31-4B8C-83A1-F6EECF244321}">
                <p14:modId xmlns:p14="http://schemas.microsoft.com/office/powerpoint/2010/main" val="3031152128"/>
              </p:ext>
            </p:extLst>
          </p:nvPr>
        </p:nvGraphicFramePr>
        <p:xfrm>
          <a:off x="69979" y="0"/>
          <a:ext cx="12052041"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6957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1207-AC72-4BE5-A856-7A02AAB42144}"/>
              </a:ext>
            </a:extLst>
          </p:cNvPr>
          <p:cNvSpPr>
            <a:spLocks noGrp="1"/>
          </p:cNvSpPr>
          <p:nvPr>
            <p:ph type="title"/>
          </p:nvPr>
        </p:nvSpPr>
        <p:spPr/>
        <p:txBody>
          <a:bodyPr/>
          <a:lstStyle/>
          <a:p>
            <a:r>
              <a:rPr lang="en-US" dirty="0">
                <a:solidFill>
                  <a:schemeClr val="bg1"/>
                </a:solidFill>
              </a:rPr>
              <a:t>Module 1 Application</a:t>
            </a:r>
          </a:p>
        </p:txBody>
      </p:sp>
      <p:sp>
        <p:nvSpPr>
          <p:cNvPr id="3" name="Content Placeholder 2">
            <a:extLst>
              <a:ext uri="{FF2B5EF4-FFF2-40B4-BE49-F238E27FC236}">
                <a16:creationId xmlns:a16="http://schemas.microsoft.com/office/drawing/2014/main" id="{70EC1071-DD57-4446-B0AC-61454E7C5E5F}"/>
              </a:ext>
            </a:extLst>
          </p:cNvPr>
          <p:cNvSpPr>
            <a:spLocks noGrp="1"/>
          </p:cNvSpPr>
          <p:nvPr>
            <p:ph idx="1"/>
          </p:nvPr>
        </p:nvSpPr>
        <p:spPr/>
        <p:txBody>
          <a:bodyPr/>
          <a:lstStyle/>
          <a:p>
            <a:pPr marL="0" indent="0">
              <a:buNone/>
            </a:pPr>
            <a:r>
              <a:rPr lang="en-US" dirty="0">
                <a:solidFill>
                  <a:schemeClr val="bg1"/>
                </a:solidFill>
              </a:rPr>
              <a:t>Learning about the different health care systems around the world and the health care system here in the U.S. is important to me as a future dietician because I need to understand the specific barriers that people might face, accessibility issues, and differences I might experience by practicing in a different country. </a:t>
            </a:r>
          </a:p>
          <a:p>
            <a:pPr marL="0" indent="0">
              <a:buNone/>
            </a:pPr>
            <a:endParaRPr lang="en-US" dirty="0">
              <a:solidFill>
                <a:schemeClr val="bg1"/>
              </a:solidFill>
            </a:endParaRPr>
          </a:p>
          <a:p>
            <a:pPr marL="0" indent="0">
              <a:buNone/>
            </a:pPr>
            <a:r>
              <a:rPr lang="en-US" dirty="0">
                <a:solidFill>
                  <a:schemeClr val="bg1"/>
                </a:solidFill>
              </a:rPr>
              <a:t>Knowing about what health care looks like in this country is a good base for beginning a career in the field. </a:t>
            </a:r>
          </a:p>
        </p:txBody>
      </p:sp>
    </p:spTree>
    <p:extLst>
      <p:ext uri="{BB962C8B-B14F-4D97-AF65-F5344CB8AC3E}">
        <p14:creationId xmlns:p14="http://schemas.microsoft.com/office/powerpoint/2010/main" val="1611395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9D45E-2ACB-443F-9A8A-5356B37ECD8D}"/>
              </a:ext>
            </a:extLst>
          </p:cNvPr>
          <p:cNvSpPr>
            <a:spLocks noGrp="1"/>
          </p:cNvSpPr>
          <p:nvPr>
            <p:ph type="title"/>
          </p:nvPr>
        </p:nvSpPr>
        <p:spPr/>
        <p:txBody>
          <a:bodyPr/>
          <a:lstStyle/>
          <a:p>
            <a:r>
              <a:rPr lang="en-US" dirty="0">
                <a:solidFill>
                  <a:schemeClr val="bg1"/>
                </a:solidFill>
              </a:rPr>
              <a:t>Module 2 Application</a:t>
            </a:r>
          </a:p>
        </p:txBody>
      </p:sp>
      <p:sp>
        <p:nvSpPr>
          <p:cNvPr id="3" name="Content Placeholder 2">
            <a:extLst>
              <a:ext uri="{FF2B5EF4-FFF2-40B4-BE49-F238E27FC236}">
                <a16:creationId xmlns:a16="http://schemas.microsoft.com/office/drawing/2014/main" id="{BD66BE07-858F-4971-941C-DEAD043001F6}"/>
              </a:ext>
            </a:extLst>
          </p:cNvPr>
          <p:cNvSpPr>
            <a:spLocks noGrp="1"/>
          </p:cNvSpPr>
          <p:nvPr>
            <p:ph idx="1"/>
          </p:nvPr>
        </p:nvSpPr>
        <p:spPr/>
        <p:txBody>
          <a:bodyPr/>
          <a:lstStyle/>
          <a:p>
            <a:pPr marL="0" indent="0">
              <a:buNone/>
            </a:pPr>
            <a:r>
              <a:rPr lang="en-US" dirty="0">
                <a:solidFill>
                  <a:schemeClr val="bg1"/>
                </a:solidFill>
              </a:rPr>
              <a:t>The most applicable part of this module to me was learning the many different roles that people have in health care. As a dietitian I will play a vital role, but will also be in contact with many other providers. Learning the role we all play in the field of health care is critical to creating a cohesive team. </a:t>
            </a:r>
          </a:p>
          <a:p>
            <a:pPr marL="0" indent="0">
              <a:buNone/>
            </a:pPr>
            <a:endParaRPr lang="en-US" dirty="0">
              <a:solidFill>
                <a:schemeClr val="bg1"/>
              </a:solidFill>
            </a:endParaRPr>
          </a:p>
          <a:p>
            <a:pPr marL="0" indent="0">
              <a:buNone/>
            </a:pPr>
            <a:r>
              <a:rPr lang="en-US" dirty="0">
                <a:solidFill>
                  <a:schemeClr val="bg1"/>
                </a:solidFill>
              </a:rPr>
              <a:t>Having a base understanding of licensure, government mandates/laws, and funding is also important for knowing the different lanes of health care and where the money comes from.</a:t>
            </a:r>
          </a:p>
        </p:txBody>
      </p:sp>
    </p:spTree>
    <p:extLst>
      <p:ext uri="{BB962C8B-B14F-4D97-AF65-F5344CB8AC3E}">
        <p14:creationId xmlns:p14="http://schemas.microsoft.com/office/powerpoint/2010/main" val="2147581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91672-019D-4C64-8CB4-CD733DD1CF54}"/>
              </a:ext>
            </a:extLst>
          </p:cNvPr>
          <p:cNvSpPr>
            <a:spLocks noGrp="1"/>
          </p:cNvSpPr>
          <p:nvPr>
            <p:ph type="title"/>
          </p:nvPr>
        </p:nvSpPr>
        <p:spPr/>
        <p:txBody>
          <a:bodyPr/>
          <a:lstStyle/>
          <a:p>
            <a:r>
              <a:rPr lang="en-US" dirty="0">
                <a:solidFill>
                  <a:schemeClr val="bg1"/>
                </a:solidFill>
              </a:rPr>
              <a:t>Module 3 Application</a:t>
            </a:r>
          </a:p>
        </p:txBody>
      </p:sp>
      <p:sp>
        <p:nvSpPr>
          <p:cNvPr id="3" name="Content Placeholder 2">
            <a:extLst>
              <a:ext uri="{FF2B5EF4-FFF2-40B4-BE49-F238E27FC236}">
                <a16:creationId xmlns:a16="http://schemas.microsoft.com/office/drawing/2014/main" id="{C4D1A1BA-C21B-4F7A-8290-116D07CA6149}"/>
              </a:ext>
            </a:extLst>
          </p:cNvPr>
          <p:cNvSpPr>
            <a:spLocks noGrp="1"/>
          </p:cNvSpPr>
          <p:nvPr>
            <p:ph idx="1"/>
          </p:nvPr>
        </p:nvSpPr>
        <p:spPr/>
        <p:txBody>
          <a:bodyPr/>
          <a:lstStyle/>
          <a:p>
            <a:pPr marL="0" indent="0">
              <a:buNone/>
            </a:pPr>
            <a:r>
              <a:rPr lang="en-US" dirty="0">
                <a:solidFill>
                  <a:schemeClr val="bg1"/>
                </a:solidFill>
              </a:rPr>
              <a:t>I think understanding how quality is assessed in our system is most relevant to me as a potential provider. Knowing that quality is important and that there are different ways to asses it will be a valuable skill set in my future. </a:t>
            </a:r>
          </a:p>
          <a:p>
            <a:pPr marL="0" indent="0">
              <a:buNone/>
            </a:pPr>
            <a:endParaRPr lang="en-US" dirty="0">
              <a:solidFill>
                <a:schemeClr val="bg1"/>
              </a:solidFill>
            </a:endParaRPr>
          </a:p>
          <a:p>
            <a:pPr marL="0" indent="0">
              <a:buNone/>
            </a:pPr>
            <a:r>
              <a:rPr lang="en-US" dirty="0">
                <a:solidFill>
                  <a:schemeClr val="bg1"/>
                </a:solidFill>
              </a:rPr>
              <a:t>How health care is paid for is a giant beast that I believe will require experience in to have a full understanding of. </a:t>
            </a:r>
          </a:p>
        </p:txBody>
      </p:sp>
    </p:spTree>
    <p:extLst>
      <p:ext uri="{BB962C8B-B14F-4D97-AF65-F5344CB8AC3E}">
        <p14:creationId xmlns:p14="http://schemas.microsoft.com/office/powerpoint/2010/main" val="150701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BD79-8F4F-43A7-898A-4AD30E62FE7D}"/>
              </a:ext>
            </a:extLst>
          </p:cNvPr>
          <p:cNvSpPr>
            <a:spLocks noGrp="1"/>
          </p:cNvSpPr>
          <p:nvPr>
            <p:ph type="title"/>
          </p:nvPr>
        </p:nvSpPr>
        <p:spPr/>
        <p:txBody>
          <a:bodyPr/>
          <a:lstStyle/>
          <a:p>
            <a:r>
              <a:rPr lang="en-US" dirty="0">
                <a:solidFill>
                  <a:schemeClr val="bg1"/>
                </a:solidFill>
              </a:rPr>
              <a:t>Module 4 Application</a:t>
            </a:r>
          </a:p>
        </p:txBody>
      </p:sp>
      <p:sp>
        <p:nvSpPr>
          <p:cNvPr id="3" name="Content Placeholder 2">
            <a:extLst>
              <a:ext uri="{FF2B5EF4-FFF2-40B4-BE49-F238E27FC236}">
                <a16:creationId xmlns:a16="http://schemas.microsoft.com/office/drawing/2014/main" id="{0CC3BCC4-57C0-43A6-9309-AC21E2FEE2B7}"/>
              </a:ext>
            </a:extLst>
          </p:cNvPr>
          <p:cNvSpPr>
            <a:spLocks noGrp="1"/>
          </p:cNvSpPr>
          <p:nvPr>
            <p:ph idx="1"/>
          </p:nvPr>
        </p:nvSpPr>
        <p:spPr/>
        <p:txBody>
          <a:bodyPr/>
          <a:lstStyle/>
          <a:p>
            <a:pPr marL="0" indent="0">
              <a:buNone/>
            </a:pPr>
            <a:r>
              <a:rPr lang="en-US" dirty="0">
                <a:solidFill>
                  <a:schemeClr val="bg1"/>
                </a:solidFill>
              </a:rPr>
              <a:t>I believe the video on quality improvement was so important and the different process that both organizations and individuals can go through to asses the quality of their work and how to make it better through deliberate action was so relevant. I think that type of self-reflection and improvement is critical to all workers, not just those in health care. </a:t>
            </a:r>
          </a:p>
        </p:txBody>
      </p:sp>
    </p:spTree>
    <p:extLst>
      <p:ext uri="{BB962C8B-B14F-4D97-AF65-F5344CB8AC3E}">
        <p14:creationId xmlns:p14="http://schemas.microsoft.com/office/powerpoint/2010/main" val="2661371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FBFDA-F9A8-44E3-B52B-B2A18B3C4363}"/>
              </a:ext>
            </a:extLst>
          </p:cNvPr>
          <p:cNvSpPr>
            <a:spLocks noGrp="1"/>
          </p:cNvSpPr>
          <p:nvPr>
            <p:ph type="title"/>
          </p:nvPr>
        </p:nvSpPr>
        <p:spPr/>
        <p:txBody>
          <a:bodyPr/>
          <a:lstStyle/>
          <a:p>
            <a:r>
              <a:rPr lang="en-US" dirty="0">
                <a:solidFill>
                  <a:schemeClr val="bg1"/>
                </a:solidFill>
              </a:rPr>
              <a:t>Module 5 Application</a:t>
            </a:r>
          </a:p>
        </p:txBody>
      </p:sp>
      <p:sp>
        <p:nvSpPr>
          <p:cNvPr id="3" name="Content Placeholder 2">
            <a:extLst>
              <a:ext uri="{FF2B5EF4-FFF2-40B4-BE49-F238E27FC236}">
                <a16:creationId xmlns:a16="http://schemas.microsoft.com/office/drawing/2014/main" id="{FDE55353-4522-4A10-8374-A54F675DFB7F}"/>
              </a:ext>
            </a:extLst>
          </p:cNvPr>
          <p:cNvSpPr>
            <a:spLocks noGrp="1"/>
          </p:cNvSpPr>
          <p:nvPr>
            <p:ph idx="1"/>
          </p:nvPr>
        </p:nvSpPr>
        <p:spPr/>
        <p:txBody>
          <a:bodyPr/>
          <a:lstStyle/>
          <a:p>
            <a:pPr marL="0" indent="0">
              <a:buNone/>
            </a:pPr>
            <a:r>
              <a:rPr lang="en-US" dirty="0">
                <a:solidFill>
                  <a:schemeClr val="bg1"/>
                </a:solidFill>
              </a:rPr>
              <a:t>The relevance of this module lies in the way our current system is a mix of both private and public health care sectors. I think for me as a dietitian, it is more likely that I could have a private practice than other providers. The current trend is for providers to be employed by hospitals, but for dietitians they can work with patients outside of the realm of strict health care. Understanding how this set up of health care coverage doesn’t just impact my patients, but could impact myself, is the part I really focused on.</a:t>
            </a:r>
          </a:p>
        </p:txBody>
      </p:sp>
    </p:spTree>
    <p:extLst>
      <p:ext uri="{BB962C8B-B14F-4D97-AF65-F5344CB8AC3E}">
        <p14:creationId xmlns:p14="http://schemas.microsoft.com/office/powerpoint/2010/main" val="1015127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26A2D-734A-45BF-AC32-BF4B4B149638}"/>
              </a:ext>
            </a:extLst>
          </p:cNvPr>
          <p:cNvSpPr>
            <a:spLocks noGrp="1"/>
          </p:cNvSpPr>
          <p:nvPr>
            <p:ph type="title"/>
          </p:nvPr>
        </p:nvSpPr>
        <p:spPr/>
        <p:txBody>
          <a:bodyPr/>
          <a:lstStyle/>
          <a:p>
            <a:r>
              <a:rPr lang="en-US" dirty="0">
                <a:solidFill>
                  <a:schemeClr val="bg1"/>
                </a:solidFill>
              </a:rPr>
              <a:t>Module 6 Application </a:t>
            </a:r>
          </a:p>
        </p:txBody>
      </p:sp>
      <p:sp>
        <p:nvSpPr>
          <p:cNvPr id="3" name="Content Placeholder 2">
            <a:extLst>
              <a:ext uri="{FF2B5EF4-FFF2-40B4-BE49-F238E27FC236}">
                <a16:creationId xmlns:a16="http://schemas.microsoft.com/office/drawing/2014/main" id="{FE889660-DA60-4A95-AB4E-2B21F7D99C15}"/>
              </a:ext>
            </a:extLst>
          </p:cNvPr>
          <p:cNvSpPr>
            <a:spLocks noGrp="1"/>
          </p:cNvSpPr>
          <p:nvPr>
            <p:ph idx="1"/>
          </p:nvPr>
        </p:nvSpPr>
        <p:spPr/>
        <p:txBody>
          <a:bodyPr/>
          <a:lstStyle/>
          <a:p>
            <a:pPr marL="0" indent="0">
              <a:buNone/>
            </a:pPr>
            <a:r>
              <a:rPr lang="en-US" dirty="0">
                <a:solidFill>
                  <a:schemeClr val="bg1"/>
                </a:solidFill>
              </a:rPr>
              <a:t>This was a very relevant module because the Affordable Care Act is still a large part of all of our lives. I currently work for a small, family owned business that struggle with not only providing health care for their employees, but are also uninsured themselves. I feel as if this gives me a unique perspective on how the Affordable Care Act hasn’t helped all people gain access to health care. </a:t>
            </a:r>
          </a:p>
        </p:txBody>
      </p:sp>
    </p:spTree>
    <p:extLst>
      <p:ext uri="{BB962C8B-B14F-4D97-AF65-F5344CB8AC3E}">
        <p14:creationId xmlns:p14="http://schemas.microsoft.com/office/powerpoint/2010/main" val="2952710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82126-F207-4FB5-A4B3-259357EE352F}"/>
              </a:ext>
            </a:extLst>
          </p:cNvPr>
          <p:cNvSpPr>
            <a:spLocks noGrp="1"/>
          </p:cNvSpPr>
          <p:nvPr>
            <p:ph type="title"/>
          </p:nvPr>
        </p:nvSpPr>
        <p:spPr/>
        <p:txBody>
          <a:bodyPr/>
          <a:lstStyle/>
          <a:p>
            <a:r>
              <a:rPr lang="en-US" dirty="0">
                <a:solidFill>
                  <a:schemeClr val="bg1"/>
                </a:solidFill>
              </a:rPr>
              <a:t>Module 7 Application</a:t>
            </a:r>
          </a:p>
        </p:txBody>
      </p:sp>
      <p:sp>
        <p:nvSpPr>
          <p:cNvPr id="3" name="Content Placeholder 2">
            <a:extLst>
              <a:ext uri="{FF2B5EF4-FFF2-40B4-BE49-F238E27FC236}">
                <a16:creationId xmlns:a16="http://schemas.microsoft.com/office/drawing/2014/main" id="{9C46A8CA-5AF1-44B9-BD9F-B430E817994F}"/>
              </a:ext>
            </a:extLst>
          </p:cNvPr>
          <p:cNvSpPr>
            <a:spLocks noGrp="1"/>
          </p:cNvSpPr>
          <p:nvPr>
            <p:ph idx="1"/>
          </p:nvPr>
        </p:nvSpPr>
        <p:spPr/>
        <p:txBody>
          <a:bodyPr/>
          <a:lstStyle/>
          <a:p>
            <a:pPr marL="0" indent="0">
              <a:buNone/>
            </a:pPr>
            <a:r>
              <a:rPr lang="en-US" dirty="0">
                <a:solidFill>
                  <a:schemeClr val="bg1"/>
                </a:solidFill>
              </a:rPr>
              <a:t>For someone who could have a future career in nutrition, this was huge for me. There are many blurry boundaries concerning nutrition and advice. Making sure that I receive the proper education, but then also stay diligent about my scope of practice will be critical to remaining an ethical provider. </a:t>
            </a:r>
          </a:p>
        </p:txBody>
      </p:sp>
    </p:spTree>
    <p:extLst>
      <p:ext uri="{BB962C8B-B14F-4D97-AF65-F5344CB8AC3E}">
        <p14:creationId xmlns:p14="http://schemas.microsoft.com/office/powerpoint/2010/main" val="21854253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1856</TotalTime>
  <Words>1078</Words>
  <Application>Microsoft Office PowerPoint</Application>
  <PresentationFormat>Widescreen</PresentationFormat>
  <Paragraphs>66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Module 1 Application</vt:lpstr>
      <vt:lpstr>Module 2 Application</vt:lpstr>
      <vt:lpstr>Module 3 Application</vt:lpstr>
      <vt:lpstr>Module 4 Application</vt:lpstr>
      <vt:lpstr>Module 5 Application</vt:lpstr>
      <vt:lpstr>Module 6 Application </vt:lpstr>
      <vt:lpstr>Module 7 Application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Nicolette Thompson</dc:creator>
  <cp:lastModifiedBy>Hamad, Rusul</cp:lastModifiedBy>
  <cp:revision>7</cp:revision>
  <dcterms:created xsi:type="dcterms:W3CDTF">2019-12-03T17:53:30Z</dcterms:created>
  <dcterms:modified xsi:type="dcterms:W3CDTF">2019-12-06T23:01:24Z</dcterms:modified>
</cp:coreProperties>
</file>